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2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C9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BAC22-8E6C-45B5-B56A-4F88986502BD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7A9B1-CF35-4827-80ED-951936235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59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2D1F-7A70-4227-8A13-F328BD5B4B74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814A-A8E5-43BA-A824-660A1406CF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207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Запах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42852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 </a:t>
            </a:r>
            <a:r>
              <a:rPr lang="ru-RU" sz="6000" b="1" u="sng" dirty="0" smtClean="0">
                <a:solidFill>
                  <a:srgbClr val="C00000"/>
                </a:solidFill>
              </a:rPr>
              <a:t>Запах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929626" y="284896"/>
            <a:ext cx="243363" cy="10215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179487" y="250009"/>
            <a:ext cx="214314" cy="1428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Кирилл\Рабочий стол\Рабочий стол\МАМА\ударение\0_e29c_dd0021b9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357562"/>
            <a:ext cx="4095000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57158" y="1214422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Рысь идёт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На мягких лапах,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2143116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Рысь добычи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Чует </a:t>
            </a:r>
            <a:r>
              <a:rPr lang="ru-RU" sz="2800" b="1" dirty="0" smtClean="0">
                <a:solidFill>
                  <a:srgbClr val="FF0000"/>
                </a:solidFill>
              </a:rPr>
              <a:t>запах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942" y="1285860"/>
            <a:ext cx="3929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Швея стачала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Юбку в швах,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7884" y="2143116"/>
            <a:ext cx="2534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 сзади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Сделала </a:t>
            </a:r>
            <a:r>
              <a:rPr lang="ru-RU" sz="2800" b="1" dirty="0" smtClean="0">
                <a:solidFill>
                  <a:srgbClr val="FF0000"/>
                </a:solidFill>
              </a:rPr>
              <a:t>запах.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0"/>
            <a:ext cx="809382" cy="864000"/>
          </a:xfrm>
          <a:prstGeom prst="rect">
            <a:avLst/>
          </a:prstGeom>
          <a:noFill/>
        </p:spPr>
      </p:pic>
      <p:pic>
        <p:nvPicPr>
          <p:cNvPr id="19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71538" y="0"/>
            <a:ext cx="857256" cy="864000"/>
          </a:xfrm>
          <a:prstGeom prst="rect">
            <a:avLst/>
          </a:prstGeom>
          <a:noFill/>
        </p:spPr>
      </p:pic>
      <p:pic>
        <p:nvPicPr>
          <p:cNvPr id="15" name="~PP1138.WAV">
            <a:hlinkClick r:id="" action="ppaction://media"/>
          </p:cNvPr>
          <p:cNvPicPr>
            <a:picLocks noRot="1" noChangeAspect="1"/>
          </p:cNvPicPr>
          <p:nvPr>
            <a:wavAudioFile r:embed="rId1" name="~PP1138.WAV"/>
          </p:nvPr>
        </p:nvPicPr>
        <p:blipFill>
          <a:blip r:embed="rId6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3131840" y="1196752"/>
            <a:ext cx="20162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vůně, zápach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884368" y="908720"/>
            <a:ext cx="9361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sklad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80112" y="431215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</a:t>
            </a:r>
            <a:r>
              <a:rPr lang="cs-CZ" b="1" dirty="0" smtClean="0"/>
              <a:t>br. 5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6683" y="3542228"/>
            <a:ext cx="3236913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7158" y="2992992"/>
            <a:ext cx="115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</a:t>
            </a:r>
            <a:r>
              <a:rPr lang="cs-CZ" b="1" dirty="0" smtClean="0"/>
              <a:t>br. 4</a:t>
            </a:r>
            <a:endParaRPr lang="cs-CZ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9641" y="3065144"/>
            <a:ext cx="1424795" cy="124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431603" y="4312150"/>
            <a:ext cx="71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</a:t>
            </a:r>
            <a:r>
              <a:rPr lang="cs-CZ" sz="1200" b="1" dirty="0" smtClean="0"/>
              <a:t>br. 6</a:t>
            </a:r>
            <a:endParaRPr lang="cs-CZ" sz="1200" b="1" dirty="0"/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199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Атлас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214290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Атлас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643042" y="214290"/>
            <a:ext cx="285752" cy="1428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929454" y="285728"/>
            <a:ext cx="285752" cy="1428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Documents and Settings\Кирилл\Рабочий стол\Рабочий стол\МАМА\ударение\p3963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857628"/>
            <a:ext cx="1918920" cy="2808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5720" y="1142984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В путешествии помог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1643050"/>
            <a:ext cx="3163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Атлас </a:t>
            </a:r>
            <a:r>
              <a:rPr lang="ru-RU" sz="2800" b="1" dirty="0" smtClean="0">
                <a:solidFill>
                  <a:srgbClr val="7030A0"/>
                </a:solidFill>
              </a:rPr>
              <a:t>всех в стране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дорог.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C:\Documents and Settings\Кирилл\Рабочий стол\Рабочий стол\МАМА\ударение\atl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000" y="3786190"/>
            <a:ext cx="3744000" cy="28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4857752" y="1142984"/>
            <a:ext cx="3800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Приобрёл отец для нас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Замечательный </a:t>
            </a:r>
            <a:r>
              <a:rPr lang="ru-RU" sz="2800" b="1" dirty="0" smtClean="0">
                <a:solidFill>
                  <a:srgbClr val="FF0000"/>
                </a:solidFill>
              </a:rPr>
              <a:t>атлас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2000240"/>
            <a:ext cx="423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Из него сошьют рубашки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9190" y="2500306"/>
            <a:ext cx="275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Для Андрюшки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3636" y="292893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И Наташки.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57224" y="0"/>
            <a:ext cx="857256" cy="864000"/>
          </a:xfrm>
          <a:prstGeom prst="rect">
            <a:avLst/>
          </a:prstGeom>
          <a:noFill/>
        </p:spPr>
      </p:pic>
      <p:pic>
        <p:nvPicPr>
          <p:cNvPr id="21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0"/>
            <a:ext cx="809382" cy="864000"/>
          </a:xfrm>
          <a:prstGeom prst="rect">
            <a:avLst/>
          </a:prstGeom>
          <a:noFill/>
        </p:spPr>
      </p:pic>
      <p:pic>
        <p:nvPicPr>
          <p:cNvPr id="19" name="~PP1651.WAV">
            <a:hlinkClick r:id="" action="ppaction://media"/>
          </p:cNvPr>
          <p:cNvPicPr>
            <a:picLocks noRot="1" noChangeAspect="1"/>
          </p:cNvPicPr>
          <p:nvPr>
            <a:wavAudioFile r:embed="rId1" name="~PP1651.WAV"/>
          </p:nvPr>
        </p:nvPicPr>
        <p:blipFill>
          <a:blip r:embed="rId7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2483768" y="2708920"/>
            <a:ext cx="136815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Atlas kniha</a:t>
            </a:r>
            <a:endParaRPr lang="cs-CZ" sz="20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580112" y="3933056"/>
            <a:ext cx="25202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Atlas , druh látky</a:t>
            </a:r>
            <a:endParaRPr lang="cs-CZ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40" y="2372651"/>
            <a:ext cx="186446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bellore.ru/img/small/240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956" y="4581128"/>
            <a:ext cx="1110889" cy="18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6344" y="3463024"/>
            <a:ext cx="10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obr.13</a:t>
            </a:r>
            <a:endParaRPr lang="cs-CZ" b="1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90" y="2062589"/>
            <a:ext cx="10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obr.12</a:t>
            </a:r>
            <a:endParaRPr lang="cs-CZ" b="1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73392" y="425796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obr.14</a:t>
            </a:r>
            <a:endParaRPr lang="cs-CZ" b="1" dirty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64432" y="3605301"/>
            <a:ext cx="90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obr.15</a:t>
            </a: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2" grpId="0"/>
      <p:bldP spid="23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2276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Замок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142852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Замок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821637" y="178571"/>
            <a:ext cx="285752" cy="21431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7179487" y="178571"/>
            <a:ext cx="285752" cy="21431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472" y="100010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Купив жене кольцо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в подарок,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85736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Сэр Генри возвращался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в </a:t>
            </a:r>
            <a:r>
              <a:rPr lang="ru-RU" sz="2800" b="1" dirty="0" smtClean="0">
                <a:solidFill>
                  <a:srgbClr val="FF0000"/>
                </a:solidFill>
              </a:rPr>
              <a:t>замок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1071546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Ворота он открыть не смог: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1571612"/>
            <a:ext cx="4357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Дворецкий поменял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замок.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-214338"/>
            <a:ext cx="809382" cy="864000"/>
          </a:xfrm>
          <a:prstGeom prst="rect">
            <a:avLst/>
          </a:prstGeom>
          <a:noFill/>
        </p:spPr>
      </p:pic>
      <p:pic>
        <p:nvPicPr>
          <p:cNvPr id="20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00100" y="-214338"/>
            <a:ext cx="857256" cy="864000"/>
          </a:xfrm>
          <a:prstGeom prst="rect">
            <a:avLst/>
          </a:prstGeom>
          <a:noFill/>
        </p:spPr>
      </p:pic>
      <p:pic>
        <p:nvPicPr>
          <p:cNvPr id="21" name="~PP601.WAV">
            <a:hlinkClick r:id="" action="ppaction://media"/>
          </p:cNvPr>
          <p:cNvPicPr>
            <a:picLocks noRot="1" noChangeAspect="1"/>
          </p:cNvPicPr>
          <p:nvPr>
            <a:wavAudioFile r:embed="rId1" name="~PP601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3491880" y="548680"/>
            <a:ext cx="20162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zámek budova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364088" y="2276872"/>
            <a:ext cx="165618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zámek, klíč</a:t>
            </a:r>
            <a:endParaRPr lang="cs-CZ" sz="2400" b="1" dirty="0"/>
          </a:p>
        </p:txBody>
      </p:sp>
      <p:sp>
        <p:nvSpPr>
          <p:cNvPr id="4" name="Ovál 3"/>
          <p:cNvSpPr/>
          <p:nvPr/>
        </p:nvSpPr>
        <p:spPr>
          <a:xfrm>
            <a:off x="323528" y="3212976"/>
            <a:ext cx="4391348" cy="302433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932040" y="3212976"/>
            <a:ext cx="3729360" cy="316242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40377" y="299695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obr.26</a:t>
            </a:r>
            <a:endParaRPr lang="cs-CZ" b="1" dirty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32040" y="314748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</a:t>
            </a:r>
          </a:p>
          <a:p>
            <a:r>
              <a:rPr lang="cs-CZ" b="1" dirty="0" smtClean="0"/>
              <a:t>27</a:t>
            </a:r>
            <a:endParaRPr lang="cs-CZ" b="1" dirty="0"/>
          </a:p>
        </p:txBody>
      </p:sp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124</Words>
  <Application>Microsoft Office PowerPoint</Application>
  <PresentationFormat>Předvádění na obrazovce (4:3)</PresentationFormat>
  <Paragraphs>49</Paragraphs>
  <Slides>3</Slides>
  <Notes>3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Тема Office</vt:lpstr>
      <vt:lpstr>Snímek 1</vt:lpstr>
      <vt:lpstr>Snímek 2</vt:lpstr>
      <vt:lpstr>Snímek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 Vybíralová</dc:creator>
  <cp:lastModifiedBy>uzivatel</cp:lastModifiedBy>
  <cp:revision>147</cp:revision>
  <dcterms:created xsi:type="dcterms:W3CDTF">2009-06-19T10:49:08Z</dcterms:created>
  <dcterms:modified xsi:type="dcterms:W3CDTF">2017-09-30T22:39:47Z</dcterms:modified>
</cp:coreProperties>
</file>