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56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63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notesSlides/notesSlide39.xml" ContentType="application/vnd.openxmlformats-officedocument.presentationml.notesSlide+xml"/>
  <Override PartName="/ppt/notesSlides/notesSlide57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55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62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60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58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54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59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  <Override PartName="/ppt/notesSlides/notesSlide48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6"/>
  </p:notesMasterIdLst>
  <p:sldIdLst>
    <p:sldId id="445" r:id="rId2"/>
    <p:sldId id="449" r:id="rId3"/>
    <p:sldId id="450" r:id="rId4"/>
    <p:sldId id="451" r:id="rId5"/>
    <p:sldId id="452" r:id="rId6"/>
    <p:sldId id="453" r:id="rId7"/>
    <p:sldId id="454" r:id="rId8"/>
    <p:sldId id="455" r:id="rId9"/>
    <p:sldId id="456" r:id="rId10"/>
    <p:sldId id="457" r:id="rId11"/>
    <p:sldId id="458" r:id="rId12"/>
    <p:sldId id="459" r:id="rId13"/>
    <p:sldId id="460" r:id="rId14"/>
    <p:sldId id="461" r:id="rId15"/>
    <p:sldId id="462" r:id="rId16"/>
    <p:sldId id="463" r:id="rId17"/>
    <p:sldId id="464" r:id="rId18"/>
    <p:sldId id="465" r:id="rId19"/>
    <p:sldId id="466" r:id="rId20"/>
    <p:sldId id="467" r:id="rId21"/>
    <p:sldId id="468" r:id="rId22"/>
    <p:sldId id="469" r:id="rId23"/>
    <p:sldId id="470" r:id="rId24"/>
    <p:sldId id="471" r:id="rId25"/>
    <p:sldId id="472" r:id="rId26"/>
    <p:sldId id="473" r:id="rId27"/>
    <p:sldId id="474" r:id="rId28"/>
    <p:sldId id="475" r:id="rId29"/>
    <p:sldId id="414" r:id="rId30"/>
    <p:sldId id="476" r:id="rId31"/>
    <p:sldId id="477" r:id="rId32"/>
    <p:sldId id="478" r:id="rId33"/>
    <p:sldId id="479" r:id="rId34"/>
    <p:sldId id="480" r:id="rId35"/>
    <p:sldId id="481" r:id="rId36"/>
    <p:sldId id="482" r:id="rId37"/>
    <p:sldId id="483" r:id="rId38"/>
    <p:sldId id="484" r:id="rId39"/>
    <p:sldId id="485" r:id="rId40"/>
    <p:sldId id="486" r:id="rId41"/>
    <p:sldId id="487" r:id="rId42"/>
    <p:sldId id="488" r:id="rId43"/>
    <p:sldId id="489" r:id="rId44"/>
    <p:sldId id="490" r:id="rId45"/>
    <p:sldId id="491" r:id="rId46"/>
    <p:sldId id="492" r:id="rId47"/>
    <p:sldId id="493" r:id="rId48"/>
    <p:sldId id="494" r:id="rId49"/>
    <p:sldId id="495" r:id="rId50"/>
    <p:sldId id="496" r:id="rId51"/>
    <p:sldId id="497" r:id="rId52"/>
    <p:sldId id="498" r:id="rId53"/>
    <p:sldId id="499" r:id="rId54"/>
    <p:sldId id="500" r:id="rId55"/>
    <p:sldId id="501" r:id="rId56"/>
    <p:sldId id="502" r:id="rId57"/>
    <p:sldId id="503" r:id="rId58"/>
    <p:sldId id="504" r:id="rId59"/>
    <p:sldId id="505" r:id="rId60"/>
    <p:sldId id="506" r:id="rId61"/>
    <p:sldId id="507" r:id="rId62"/>
    <p:sldId id="508" r:id="rId63"/>
    <p:sldId id="509" r:id="rId64"/>
    <p:sldId id="510" r:id="rId6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  <p:clrMru>
    <a:srgbClr val="0067FE"/>
    <a:srgbClr val="FF3300"/>
    <a:srgbClr val="851985"/>
    <a:srgbClr val="08E8D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6405" autoAdjust="0"/>
    <p:restoredTop sz="94660" autoAdjust="0"/>
  </p:normalViewPr>
  <p:slideViewPr>
    <p:cSldViewPr>
      <p:cViewPr varScale="1">
        <p:scale>
          <a:sx n="110" d="100"/>
          <a:sy n="110" d="100"/>
        </p:scale>
        <p:origin x="-162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05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644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CE3469-BE59-4C45-B798-F466FCDA8E66}" type="datetimeFigureOut">
              <a:rPr lang="ru-RU" smtClean="0"/>
              <a:pPr/>
              <a:t>30.09.2017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D13D46-C9CA-4F9C-B36E-DF028986A8E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И – раз – два - и</a:t>
            </a: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D13D46-C9CA-4F9C-B36E-DF028986A8EB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Раз – и –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D13D46-C9CA-4F9C-B36E-DF028986A8EB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И – раз – и </a:t>
            </a: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D13D46-C9CA-4F9C-B36E-DF028986A8EB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И – раз и – два - и</a:t>
            </a: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D13D46-C9CA-4F9C-B36E-DF028986A8EB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И – раз – и –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D13D46-C9CA-4F9C-B36E-DF028986A8EB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И – раз – и – два – и –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D13D46-C9CA-4F9C-B36E-DF028986A8EB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И – раз – и –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– два – и –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– три – и </a:t>
            </a: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D13D46-C9CA-4F9C-B36E-DF028986A8EB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И – раз –и –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– два – и –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– три – и </a:t>
            </a: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D13D46-C9CA-4F9C-B36E-DF028986A8EB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И –раз – и – два – и </a:t>
            </a: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D13D46-C9CA-4F9C-B36E-DF028986A8EB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И – раз –и – два – и </a:t>
            </a: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D13D46-C9CA-4F9C-B36E-DF028986A8EB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Раз – и – два - и</a:t>
            </a: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D13D46-C9CA-4F9C-B36E-DF028986A8EB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И – раз – и –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-</a:t>
            </a: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D13D46-C9CA-4F9C-B36E-DF028986A8EB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И – раз – и - два - и</a:t>
            </a: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D13D46-C9CA-4F9C-B36E-DF028986A8EB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Раз – и – два – и –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D13D46-C9CA-4F9C-B36E-DF028986A8EB}" type="slidenum">
              <a:rPr lang="ru-RU" smtClean="0"/>
              <a:pPr/>
              <a:t>22</a:t>
            </a:fld>
            <a:endParaRPr lang="ru-RU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И –раз – и – два – и -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и</a:t>
            </a: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D13D46-C9CA-4F9C-B36E-DF028986A8EB}" type="slidenum">
              <a:rPr lang="ru-RU" smtClean="0"/>
              <a:pPr/>
              <a:t>23</a:t>
            </a:fld>
            <a:endParaRPr lang="ru-RU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Раз – и –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– два – и  </a:t>
            </a: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D13D46-C9CA-4F9C-B36E-DF028986A8EB}" type="slidenum">
              <a:rPr lang="ru-RU" smtClean="0"/>
              <a:pPr/>
              <a:t>24</a:t>
            </a:fld>
            <a:endParaRPr lang="ru-RU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И – раз – и –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– два – и </a:t>
            </a: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D13D46-C9CA-4F9C-B36E-DF028986A8EB}" type="slidenum">
              <a:rPr lang="ru-RU" smtClean="0"/>
              <a:pPr/>
              <a:t>25</a:t>
            </a:fld>
            <a:endParaRPr lang="ru-RU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И – раз – и </a:t>
            </a: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D13D46-C9CA-4F9C-B36E-DF028986A8EB}" type="slidenum">
              <a:rPr lang="ru-RU" smtClean="0"/>
              <a:pPr/>
              <a:t>26</a:t>
            </a:fld>
            <a:endParaRPr lang="ru-RU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И – раз – и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D13D46-C9CA-4F9C-B36E-DF028986A8EB}" type="slidenum">
              <a:rPr lang="ru-RU" smtClean="0"/>
              <a:pPr/>
              <a:t>27</a:t>
            </a:fld>
            <a:endParaRPr lang="ru-RU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И – раз – и – два – и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D13D46-C9CA-4F9C-B36E-DF028986A8EB}" type="slidenum">
              <a:rPr lang="ru-RU" smtClean="0"/>
              <a:pPr/>
              <a:t>28</a:t>
            </a:fld>
            <a:endParaRPr lang="ru-RU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И – раз – и – два - и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D13D46-C9CA-4F9C-B36E-DF028986A8EB}" type="slidenum">
              <a:rPr lang="ru-RU" smtClean="0"/>
              <a:pPr/>
              <a:t>29</a:t>
            </a:fld>
            <a:endParaRPr lang="ru-RU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Раз – и –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– два – и </a:t>
            </a: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D13D46-C9CA-4F9C-B36E-DF028986A8EB}" type="slidenum">
              <a:rPr lang="ru-RU" smtClean="0"/>
              <a:pPr/>
              <a:t>30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И – раз </a:t>
            </a:r>
            <a:r>
              <a:rPr lang="ru-RU" sz="1800" b="1" baseline="0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и –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D13D46-C9CA-4F9C-B36E-DF028986A8EB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И – раз – и –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– два – и </a:t>
            </a: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D13D46-C9CA-4F9C-B36E-DF028986A8EB}" type="slidenum">
              <a:rPr lang="ru-RU" smtClean="0"/>
              <a:pPr/>
              <a:t>31</a:t>
            </a:fld>
            <a:endParaRPr lang="ru-RU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И – раз </a:t>
            </a: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D13D46-C9CA-4F9C-B36E-DF028986A8EB}" type="slidenum">
              <a:rPr lang="ru-RU" smtClean="0"/>
              <a:pPr/>
              <a:t>32</a:t>
            </a:fld>
            <a:endParaRPr lang="ru-RU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И – раз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D13D46-C9CA-4F9C-B36E-DF028986A8EB}" type="slidenum">
              <a:rPr lang="ru-RU" smtClean="0"/>
              <a:pPr/>
              <a:t>33</a:t>
            </a:fld>
            <a:endParaRPr lang="ru-RU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Раз – и – два – и </a:t>
            </a: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D13D46-C9CA-4F9C-B36E-DF028986A8EB}" type="slidenum">
              <a:rPr lang="ru-RU" smtClean="0"/>
              <a:pPr/>
              <a:t>34</a:t>
            </a:fld>
            <a:endParaRPr lang="ru-RU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И –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– раз – и – два – и </a:t>
            </a: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D13D46-C9CA-4F9C-B36E-DF028986A8EB}" type="slidenum">
              <a:rPr lang="ru-RU" smtClean="0"/>
              <a:pPr/>
              <a:t>35</a:t>
            </a:fld>
            <a:endParaRPr lang="ru-RU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Раз – и – два – и </a:t>
            </a: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D13D46-C9CA-4F9C-B36E-DF028986A8EB}" type="slidenum">
              <a:rPr lang="ru-RU" smtClean="0"/>
              <a:pPr/>
              <a:t>36</a:t>
            </a:fld>
            <a:endParaRPr lang="ru-RU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И –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– раз - и</a:t>
            </a: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D13D46-C9CA-4F9C-B36E-DF028986A8EB}" type="slidenum">
              <a:rPr lang="ru-RU" smtClean="0"/>
              <a:pPr/>
              <a:t>37</a:t>
            </a:fld>
            <a:endParaRPr lang="ru-RU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И – раз – и </a:t>
            </a: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D13D46-C9CA-4F9C-B36E-DF028986A8EB}" type="slidenum">
              <a:rPr lang="ru-RU" smtClean="0"/>
              <a:pPr/>
              <a:t>38</a:t>
            </a:fld>
            <a:endParaRPr lang="ru-RU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И – раз – и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D13D46-C9CA-4F9C-B36E-DF028986A8EB}" type="slidenum">
              <a:rPr lang="ru-RU" smtClean="0"/>
              <a:pPr/>
              <a:t>39</a:t>
            </a:fld>
            <a:endParaRPr lang="ru-RU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Раз – и – два</a:t>
            </a:r>
            <a:r>
              <a:rPr lang="ru-RU" sz="1800" b="1" baseline="0" dirty="0" smtClean="0">
                <a:latin typeface="Times New Roman" pitchFamily="18" charset="0"/>
                <a:cs typeface="Times New Roman" pitchFamily="18" charset="0"/>
              </a:rPr>
              <a:t> – и – три – и </a:t>
            </a: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D13D46-C9CA-4F9C-B36E-DF028986A8EB}" type="slidenum">
              <a:rPr lang="ru-RU" smtClean="0"/>
              <a:pPr/>
              <a:t>40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И –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- раз – и- два – и </a:t>
            </a: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D13D46-C9CA-4F9C-B36E-DF028986A8EB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И –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– раз – и – два – три – и </a:t>
            </a: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D13D46-C9CA-4F9C-B36E-DF028986A8EB}" type="slidenum">
              <a:rPr lang="ru-RU" smtClean="0"/>
              <a:pPr/>
              <a:t>41</a:t>
            </a:fld>
            <a:endParaRPr lang="ru-RU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Раз – и – два – и </a:t>
            </a: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D13D46-C9CA-4F9C-B36E-DF028986A8EB}" type="slidenum">
              <a:rPr lang="ru-RU" smtClean="0"/>
              <a:pPr/>
              <a:t>42</a:t>
            </a:fld>
            <a:endParaRPr lang="ru-RU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И – раз – и – два –</a:t>
            </a:r>
            <a:r>
              <a:rPr lang="ru-RU" sz="1800" b="1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и</a:t>
            </a: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D13D46-C9CA-4F9C-B36E-DF028986A8EB}" type="slidenum">
              <a:rPr lang="ru-RU" smtClean="0"/>
              <a:pPr/>
              <a:t>43</a:t>
            </a:fld>
            <a:endParaRPr lang="ru-RU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И – раз – и –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- два</a:t>
            </a: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D13D46-C9CA-4F9C-B36E-DF028986A8EB}" type="slidenum">
              <a:rPr lang="ru-RU" smtClean="0"/>
              <a:pPr/>
              <a:t>44</a:t>
            </a:fld>
            <a:endParaRPr lang="ru-RU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И – раз – и –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– два – и </a:t>
            </a: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D13D46-C9CA-4F9C-B36E-DF028986A8EB}" type="slidenum">
              <a:rPr lang="ru-RU" smtClean="0"/>
              <a:pPr/>
              <a:t>45</a:t>
            </a:fld>
            <a:endParaRPr lang="ru-RU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И – раз – и –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– два – и </a:t>
            </a: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D13D46-C9CA-4F9C-B36E-DF028986A8EB}" type="slidenum">
              <a:rPr lang="ru-RU" smtClean="0"/>
              <a:pPr/>
              <a:t>46</a:t>
            </a:fld>
            <a:endParaRPr lang="ru-RU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И – раз – и – </a:t>
            </a:r>
            <a:r>
              <a:rPr lang="ru-RU" sz="1200" b="1" dirty="0" err="1" smtClean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1200" b="1" dirty="0" err="1" smtClean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 – два – и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D13D46-C9CA-4F9C-B36E-DF028986A8EB}" type="slidenum">
              <a:rPr lang="ru-RU" smtClean="0"/>
              <a:pPr/>
              <a:t>47</a:t>
            </a:fld>
            <a:endParaRPr lang="ru-RU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Раз – и – два – и – три – и </a:t>
            </a: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D13D46-C9CA-4F9C-B36E-DF028986A8EB}" type="slidenum">
              <a:rPr lang="ru-RU" smtClean="0"/>
              <a:pPr/>
              <a:t>48</a:t>
            </a:fld>
            <a:endParaRPr lang="ru-RU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И - раз – и – два – и – три – и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D13D46-C9CA-4F9C-B36E-DF028986A8EB}" type="slidenum">
              <a:rPr lang="ru-RU" smtClean="0"/>
              <a:pPr/>
              <a:t>49</a:t>
            </a:fld>
            <a:endParaRPr lang="ru-RU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И –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baseline="0" dirty="0" smtClean="0">
                <a:latin typeface="Times New Roman" pitchFamily="18" charset="0"/>
                <a:cs typeface="Times New Roman" pitchFamily="18" charset="0"/>
              </a:rPr>
              <a:t> - раз – и </a:t>
            </a: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D13D46-C9CA-4F9C-B36E-DF028986A8EB}" type="slidenum">
              <a:rPr lang="ru-RU" smtClean="0"/>
              <a:pPr/>
              <a:t>50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И – раз – и – два </a:t>
            </a: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D13D46-C9CA-4F9C-B36E-DF028986A8EB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И – раз – и – два – и - </a:t>
            </a: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D13D46-C9CA-4F9C-B36E-DF028986A8EB}" type="slidenum">
              <a:rPr lang="ru-RU" smtClean="0"/>
              <a:pPr/>
              <a:t>51</a:t>
            </a:fld>
            <a:endParaRPr lang="ru-RU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Раз – и – два – и – три – и </a:t>
            </a: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D13D46-C9CA-4F9C-B36E-DF028986A8EB}" type="slidenum">
              <a:rPr lang="ru-RU" smtClean="0"/>
              <a:pPr/>
              <a:t>52</a:t>
            </a:fld>
            <a:endParaRPr lang="ru-RU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И - раз – и – два – и – три – и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D13D46-C9CA-4F9C-B36E-DF028986A8EB}" type="slidenum">
              <a:rPr lang="ru-RU" smtClean="0"/>
              <a:pPr/>
              <a:t>53</a:t>
            </a:fld>
            <a:endParaRPr lang="ru-RU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Раз – и – два – и – три – и – четыре - и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D13D46-C9CA-4F9C-B36E-DF028986A8EB}" type="slidenum">
              <a:rPr lang="ru-RU" smtClean="0"/>
              <a:pPr/>
              <a:t>54</a:t>
            </a:fld>
            <a:endParaRPr lang="ru-RU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И - раз – и – два – и – три – и – четыре - и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D13D46-C9CA-4F9C-B36E-DF028986A8EB}" type="slidenum">
              <a:rPr lang="ru-RU" smtClean="0"/>
              <a:pPr/>
              <a:t>55</a:t>
            </a:fld>
            <a:endParaRPr lang="ru-RU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И –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– раз – и - два</a:t>
            </a: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D13D46-C9CA-4F9C-B36E-DF028986A8EB}" type="slidenum">
              <a:rPr lang="ru-RU" smtClean="0"/>
              <a:pPr/>
              <a:t>56</a:t>
            </a:fld>
            <a:endParaRPr lang="ru-RU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Раз – и – два – и – три - и</a:t>
            </a: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D13D46-C9CA-4F9C-B36E-DF028986A8EB}" type="slidenum">
              <a:rPr lang="ru-RU" smtClean="0"/>
              <a:pPr/>
              <a:t>57</a:t>
            </a:fld>
            <a:endParaRPr lang="ru-RU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Раз – и – два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D13D46-C9CA-4F9C-B36E-DF028986A8EB}" type="slidenum">
              <a:rPr lang="ru-RU" smtClean="0"/>
              <a:pPr/>
              <a:t>58</a:t>
            </a:fld>
            <a:endParaRPr lang="ru-RU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И – раз – и –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D13D46-C9CA-4F9C-B36E-DF028986A8EB}" type="slidenum">
              <a:rPr lang="ru-RU" smtClean="0"/>
              <a:pPr/>
              <a:t>59</a:t>
            </a:fld>
            <a:endParaRPr lang="ru-RU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И – раз – и – </a:t>
            </a:r>
            <a:r>
              <a:rPr lang="ru-RU" sz="1200" b="1" dirty="0" err="1" smtClean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D13D46-C9CA-4F9C-B36E-DF028986A8EB}" type="slidenum">
              <a:rPr lang="ru-RU" smtClean="0"/>
              <a:pPr/>
              <a:t>60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Раз – и – два – и – три – и </a:t>
            </a: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D13D46-C9CA-4F9C-B36E-DF028986A8EB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Раз – и –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– два </a:t>
            </a: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D13D46-C9CA-4F9C-B36E-DF028986A8EB}" type="slidenum">
              <a:rPr lang="ru-RU" smtClean="0"/>
              <a:pPr/>
              <a:t>61</a:t>
            </a:fld>
            <a:endParaRPr lang="ru-RU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И – раз – и –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– два </a:t>
            </a: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D13D46-C9CA-4F9C-B36E-DF028986A8EB}" type="slidenum">
              <a:rPr lang="ru-RU" smtClean="0"/>
              <a:pPr/>
              <a:t>62</a:t>
            </a:fld>
            <a:endParaRPr lang="ru-RU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И – раз – и – два – и </a:t>
            </a: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D13D46-C9CA-4F9C-B36E-DF028986A8EB}" type="slidenum">
              <a:rPr lang="ru-RU" smtClean="0"/>
              <a:pPr/>
              <a:t>63</a:t>
            </a:fld>
            <a:endParaRPr lang="ru-RU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И – раз – и – два – и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D13D46-C9CA-4F9C-B36E-DF028986A8EB}" type="slidenum">
              <a:rPr lang="ru-RU" smtClean="0"/>
              <a:pPr/>
              <a:t>64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И – раз – и </a:t>
            </a: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D13D46-C9CA-4F9C-B36E-DF028986A8EB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И –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– раз – и </a:t>
            </a: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D13D46-C9CA-4F9C-B36E-DF028986A8EB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И – раз – и – два – и </a:t>
            </a: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D13D46-C9CA-4F9C-B36E-DF028986A8EB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8D877-7D85-4A65-9B7F-744746D633E6}" type="datetimeFigureOut">
              <a:rPr lang="ru-RU" smtClean="0"/>
              <a:pPr/>
              <a:t>30.09.2017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79614-5A7F-4E41-9EAF-DDC29880FC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8D877-7D85-4A65-9B7F-744746D633E6}" type="datetimeFigureOut">
              <a:rPr lang="ru-RU" smtClean="0"/>
              <a:pPr/>
              <a:t>30.09.2017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79614-5A7F-4E41-9EAF-DDC29880FC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8D877-7D85-4A65-9B7F-744746D633E6}" type="datetimeFigureOut">
              <a:rPr lang="ru-RU" smtClean="0"/>
              <a:pPr/>
              <a:t>30.09.2017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79614-5A7F-4E41-9EAF-DDC29880FC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8D877-7D85-4A65-9B7F-744746D633E6}" type="datetimeFigureOut">
              <a:rPr lang="ru-RU" smtClean="0"/>
              <a:pPr/>
              <a:t>30.09.2017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79614-5A7F-4E41-9EAF-DDC29880FC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8D877-7D85-4A65-9B7F-744746D633E6}" type="datetimeFigureOut">
              <a:rPr lang="ru-RU" smtClean="0"/>
              <a:pPr/>
              <a:t>30.09.2017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79614-5A7F-4E41-9EAF-DDC29880FC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8D877-7D85-4A65-9B7F-744746D633E6}" type="datetimeFigureOut">
              <a:rPr lang="ru-RU" smtClean="0"/>
              <a:pPr/>
              <a:t>30.09.2017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79614-5A7F-4E41-9EAF-DDC29880FC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8D877-7D85-4A65-9B7F-744746D633E6}" type="datetimeFigureOut">
              <a:rPr lang="ru-RU" smtClean="0"/>
              <a:pPr/>
              <a:t>30.09.2017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79614-5A7F-4E41-9EAF-DDC29880FC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8D877-7D85-4A65-9B7F-744746D633E6}" type="datetimeFigureOut">
              <a:rPr lang="ru-RU" smtClean="0"/>
              <a:pPr/>
              <a:t>30.09.2017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79614-5A7F-4E41-9EAF-DDC29880FC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8D877-7D85-4A65-9B7F-744746D633E6}" type="datetimeFigureOut">
              <a:rPr lang="ru-RU" smtClean="0"/>
              <a:pPr/>
              <a:t>30.09.2017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79614-5A7F-4E41-9EAF-DDC29880FC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8D877-7D85-4A65-9B7F-744746D633E6}" type="datetimeFigureOut">
              <a:rPr lang="ru-RU" smtClean="0"/>
              <a:pPr/>
              <a:t>30.09.2017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79614-5A7F-4E41-9EAF-DDC29880FC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8D877-7D85-4A65-9B7F-744746D633E6}" type="datetimeFigureOut">
              <a:rPr lang="ru-RU" smtClean="0"/>
              <a:pPr/>
              <a:t>30.09.2017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79614-5A7F-4E41-9EAF-DDC29880FC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58D877-7D85-4A65-9B7F-744746D633E6}" type="datetimeFigureOut">
              <a:rPr lang="ru-RU" smtClean="0"/>
              <a:pPr/>
              <a:t>30.09.2017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879614-5A7F-4E41-9EAF-DDC29880FCF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slide" Target="slide2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slide" Target="slide2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slide" Target="slide2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28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8.jpeg"/><Relationship Id="rId4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28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28.jpeg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32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32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36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36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png"/><Relationship Id="rId4" Type="http://schemas.openxmlformats.org/officeDocument/2006/relationships/slide" Target="slide4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40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44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openxmlformats.org/officeDocument/2006/relationships/image" Target="../media/image40.jpeg"/><Relationship Id="rId4" Type="http://schemas.openxmlformats.org/officeDocument/2006/relationships/image" Target="../media/image3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44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5" Type="http://schemas.openxmlformats.org/officeDocument/2006/relationships/image" Target="../media/image41.jpeg"/><Relationship Id="rId4" Type="http://schemas.openxmlformats.org/officeDocument/2006/relationships/image" Target="../media/image3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48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4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48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52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png"/><Relationship Id="rId4" Type="http://schemas.openxmlformats.org/officeDocument/2006/relationships/image" Target="../media/image4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52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56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5.png"/><Relationship Id="rId4" Type="http://schemas.openxmlformats.org/officeDocument/2006/relationships/image" Target="../media/image4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1.png"/><Relationship Id="rId4" Type="http://schemas.openxmlformats.org/officeDocument/2006/relationships/slide" Target="slide5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60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60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" Target="slide64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png"/><Relationship Id="rId4" Type="http://schemas.openxmlformats.org/officeDocument/2006/relationships/image" Target="../media/image56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" Target="slide64.xm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8.png"/><Relationship Id="rId4" Type="http://schemas.openxmlformats.org/officeDocument/2006/relationships/image" Target="../media/image57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2.png"/><Relationship Id="rId5" Type="http://schemas.openxmlformats.org/officeDocument/2006/relationships/image" Target="../media/image61.jpeg"/><Relationship Id="rId4" Type="http://schemas.openxmlformats.org/officeDocument/2006/relationships/image" Target="../media/image60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4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6.png"/><Relationship Id="rId4" Type="http://schemas.openxmlformats.org/officeDocument/2006/relationships/image" Target="../media/image65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2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2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7" Type="http://schemas.openxmlformats.org/officeDocument/2006/relationships/image" Target="../media/image69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0.jpeg"/><Relationship Id="rId5" Type="http://schemas.openxmlformats.org/officeDocument/2006/relationships/image" Target="../media/image72.jpeg"/><Relationship Id="rId4" Type="http://schemas.openxmlformats.org/officeDocument/2006/relationships/image" Target="../media/image17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6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5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7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9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1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5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9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6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7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7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4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7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6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5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4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jpe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7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4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0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6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sunandcloudsovergreengrass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-4792"/>
            <a:ext cx="9144000" cy="6862792"/>
          </a:xfrm>
          <a:prstGeom prst="rect">
            <a:avLst/>
          </a:prstGeom>
        </p:spPr>
      </p:pic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467544" y="404664"/>
            <a:ext cx="8136904" cy="5328592"/>
          </a:xfrm>
          <a:prstGeom prst="round2DiagRect">
            <a:avLst/>
          </a:prstGeom>
          <a:gradFill flip="none" rotWithShape="1">
            <a:gsLst>
              <a:gs pos="66000">
                <a:schemeClr val="accent5">
                  <a:tint val="50000"/>
                  <a:satMod val="300000"/>
                  <a:alpha val="0"/>
                </a:schemeClr>
              </a:gs>
              <a:gs pos="35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</a:schemeClr>
              </a:gs>
            </a:gsLst>
            <a:lin ang="18900000" scaled="1"/>
            <a:tileRect/>
          </a:gradFill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divot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1340768"/>
            <a:ext cx="7772400" cy="2160240"/>
          </a:xfrm>
        </p:spPr>
        <p:txBody>
          <a:bodyPr>
            <a:normAutofit/>
          </a:bodyPr>
          <a:lstStyle/>
          <a:p>
            <a:r>
              <a:rPr lang="cs-CZ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Názorná podoba psacích písmen ruské azbuky </a:t>
            </a:r>
            <a:endParaRPr lang="ru-RU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126976"/>
          </a:xfrm>
        </p:spPr>
        <p:txBody>
          <a:bodyPr>
            <a:normAutofit fontScale="85000" lnSpcReduction="20000"/>
          </a:bodyPr>
          <a:lstStyle/>
          <a:p>
            <a:r>
              <a:rPr lang="ru-RU" b="1" dirty="0" smtClean="0">
                <a:solidFill>
                  <a:srgbClr val="0067FE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b="1" dirty="0" smtClean="0">
                <a:solidFill>
                  <a:srgbClr val="0067FE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cs-CZ" b="1" dirty="0" smtClean="0">
                <a:solidFill>
                  <a:srgbClr val="0067FE"/>
                </a:solidFill>
                <a:latin typeface="Times New Roman" pitchFamily="18" charset="0"/>
                <a:cs typeface="Times New Roman" pitchFamily="18" charset="0"/>
              </a:rPr>
              <a:t>nácvik jednotlivých písmen</a:t>
            </a:r>
            <a:r>
              <a:rPr lang="ru-RU" b="1" dirty="0" smtClean="0">
                <a:solidFill>
                  <a:srgbClr val="0067FE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cs-CZ" b="1" dirty="0" smtClean="0">
              <a:solidFill>
                <a:srgbClr val="0067FE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sz="1800" b="1" dirty="0" smtClean="0">
                <a:solidFill>
                  <a:srgbClr val="0067FE"/>
                </a:solidFill>
                <a:latin typeface="Times New Roman" pitchFamily="18" charset="0"/>
                <a:cs typeface="Times New Roman" pitchFamily="18" charset="0"/>
              </a:rPr>
              <a:t>ZPRACOVALA: Monika Vybíralová</a:t>
            </a:r>
            <a:endParaRPr lang="ru-RU" sz="1800" b="1" dirty="0">
              <a:solidFill>
                <a:srgbClr val="0067F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1624118-2ee4fc57886f1592[1] - копия.png"/>
          <p:cNvPicPr>
            <a:picLocks noChangeAspect="1"/>
          </p:cNvPicPr>
          <p:nvPr/>
        </p:nvPicPr>
        <p:blipFill>
          <a:blip r:embed="rId3" cstate="email">
            <a:lum bright="-10000" contrast="40000"/>
          </a:blip>
          <a:stretch>
            <a:fillRect/>
          </a:stretch>
        </p:blipFill>
        <p:spPr>
          <a:xfrm flipH="1">
            <a:off x="179512" y="4034707"/>
            <a:ext cx="1656184" cy="2823293"/>
          </a:xfrm>
          <a:prstGeom prst="rect">
            <a:avLst/>
          </a:prstGeom>
        </p:spPr>
      </p:pic>
      <p:sp>
        <p:nvSpPr>
          <p:cNvPr id="10" name="TextovéPole 9"/>
          <p:cNvSpPr txBox="1"/>
          <p:nvPr/>
        </p:nvSpPr>
        <p:spPr>
          <a:xfrm>
            <a:off x="4355976" y="602128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27584"/>
                <a:gridCol w="7488832"/>
                <a:gridCol w="827584"/>
              </a:tblGrid>
              <a:tr h="1714500">
                <a:tc rowSpan="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71450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7145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17145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1" name="Рисунок 10" descr="Рисунок3.png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43808" y="3254952"/>
            <a:ext cx="2310584" cy="3603048"/>
          </a:xfrm>
          <a:prstGeom prst="rect">
            <a:avLst/>
          </a:prstGeom>
        </p:spPr>
      </p:pic>
      <p:sp>
        <p:nvSpPr>
          <p:cNvPr id="5" name="Управляющая кнопка: возврат 4">
            <a:hlinkClick r:id="rId4" action="ppaction://hlinksldjump" highlightClick="1"/>
          </p:cNvPr>
          <p:cNvSpPr/>
          <p:nvPr/>
        </p:nvSpPr>
        <p:spPr>
          <a:xfrm>
            <a:off x="8388424" y="5661248"/>
            <a:ext cx="610368" cy="1008112"/>
          </a:xfrm>
          <a:prstGeom prst="actionButtonReturn">
            <a:avLst/>
          </a:prstGeom>
          <a:ln>
            <a:solidFill>
              <a:schemeClr val="bg1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3419872" y="4581128"/>
            <a:ext cx="338336" cy="288032"/>
          </a:xfrm>
          <a:prstGeom prst="ellipse">
            <a:avLst/>
          </a:prstGeom>
          <a:solidFill>
            <a:srgbClr val="FF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 descr="342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5796136" y="2852936"/>
            <a:ext cx="2592288" cy="2793995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2.52544E-6 L -0.24236 -0.0187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1" y="-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4236 -0.01873 C -0.24357 -0.01087 -0.24461 -0.003 -0.24236 0.0044 C -0.2401 0.0118 -0.23889 0.02406 -0.22882 0.02567 C -0.21875 0.02729 -0.19635 0.03007 -0.18194 0.01411 C -0.16753 -0.00185 -0.14913 -0.0444 -0.14236 -0.06961 C -0.13559 -0.09482 -0.1368 -0.1184 -0.14114 -0.13714 C -0.14548 -0.15587 -0.15607 -0.17853 -0.1684 -0.18154 C -0.18073 -0.18455 -0.20191 -0.17345 -0.21527 -0.15518 C -0.22864 -0.13691 -0.24409 -0.09828 -0.24861 -0.07123 C -0.25312 -0.04417 -0.25156 -0.00994 -0.24236 0.00764 C -0.23316 0.02521 -0.20781 0.04279 -0.19305 0.034 C -0.1783 0.02521 -0.16545 -0.01642 -0.15347 -0.04509 C -0.14149 -0.07377 -0.12951 -0.11285 -0.12135 -0.13876 C -0.11319 -0.16466 -0.08871 -0.24745 -0.10416 -0.2012 C -0.11961 -0.15495 -0.1908 0.06661 -0.21406 0.13923 C -0.23732 0.21184 -0.23698 0.2137 -0.24357 0.23451 C -0.25017 0.25532 -0.24895 0.25764 -0.25347 0.26411 C -0.25798 0.27059 -0.26302 0.27544 -0.27083 0.27406 C -0.27864 0.27267 -0.2967 0.27082 -0.30034 0.25602 C -0.30399 0.24122 -0.29861 0.20653 -0.29305 0.18525 C -0.2875 0.16397 -0.27968 0.14732 -0.26701 0.12766 C -0.25434 0.10801 -0.23507 0.08234 -0.21649 0.06684 C -0.19791 0.05135 -0.17482 0.03978 -0.1559 0.034 C -0.13698 0.02822 -0.1118 0.03261 -0.10295 0.03238 " pathEditMode="relative" rAng="0" ptsTypes="aaaaaaaaaaaaaaaaaaaaaaaA">
                                      <p:cBhvr>
                                        <p:cTn id="10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" y="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27584"/>
                <a:gridCol w="7488832"/>
                <a:gridCol w="827584"/>
              </a:tblGrid>
              <a:tr h="1714500">
                <a:tc rowSpan="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71450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7145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17145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1" name="Рисунок 10" descr="Рисунок4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123728" y="1484784"/>
            <a:ext cx="3920067" cy="3962743"/>
          </a:xfrm>
          <a:prstGeom prst="rect">
            <a:avLst/>
          </a:prstGeom>
        </p:spPr>
      </p:pic>
      <p:sp>
        <p:nvSpPr>
          <p:cNvPr id="5" name="Управляющая кнопка: возврат 4">
            <a:hlinkClick r:id="rId4" action="ppaction://hlinksldjump" highlightClick="1"/>
          </p:cNvPr>
          <p:cNvSpPr/>
          <p:nvPr/>
        </p:nvSpPr>
        <p:spPr>
          <a:xfrm>
            <a:off x="8388424" y="5661248"/>
            <a:ext cx="610368" cy="1008112"/>
          </a:xfrm>
          <a:prstGeom prst="actionButtonReturn">
            <a:avLst/>
          </a:prstGeom>
          <a:ln>
            <a:solidFill>
              <a:schemeClr val="bg1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4716016" y="1988840"/>
            <a:ext cx="338336" cy="288032"/>
          </a:xfrm>
          <a:prstGeom prst="ellipse">
            <a:avLst/>
          </a:prstGeom>
          <a:solidFill>
            <a:srgbClr val="FF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 descr="342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 rot="21276839">
            <a:off x="5843346" y="2818715"/>
            <a:ext cx="2464352" cy="2656105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2.52544E-6 L -0.1085 -0.3859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4" y="-1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851 -0.38598 C -0.14983 -0.25902 -0.19115 -0.13205 -0.21476 -0.06706 C -0.23837 -0.00208 -0.2342 -0.01434 -0.25052 0.0037 C -0.26684 0.02174 -0.29288 0.0377 -0.31215 0.0414 C -0.33143 0.0451 -0.35625 0.03701 -0.3665 0.0266 C -0.37674 0.01619 -0.37882 -0.0104 -0.37396 -0.02104 C -0.3691 -0.03168 -0.35139 -0.03677 -0.33698 -0.03746 C -0.32257 -0.03816 -0.30556 -0.03584 -0.2875 -0.0259 C -0.26945 -0.01595 -0.24983 0.01226 -0.2283 0.02174 C -0.20677 0.03122 -0.1849 0.04649 -0.15781 0.03169 C -0.13073 0.01689 -0.08629 -0.03446 -0.06528 -0.06706 C -0.04427 -0.09967 -0.04202 -0.12974 -0.03195 -0.16397 C -0.02188 -0.19819 -0.00712 -0.23681 -0.00486 -0.27266 C -0.00261 -0.30851 -0.00938 -0.35453 -0.0184 -0.37951 C -0.02743 -0.40448 -0.04097 -0.4135 -0.0592 -0.42229 C -0.07743 -0.43108 -0.10712 -0.44079 -0.1283 -0.43224 C -0.14948 -0.42368 -0.17656 -0.38136 -0.18629 -0.37118 " pathEditMode="relative" rAng="0" ptsTypes="aaaaaaaaaaaaaaaaA">
                                      <p:cBhvr>
                                        <p:cTn id="10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" y="1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27584"/>
                <a:gridCol w="7488832"/>
                <a:gridCol w="827584"/>
              </a:tblGrid>
              <a:tr h="1714500">
                <a:tc rowSpan="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71450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7145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17145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Управляющая кнопка: возврат 4">
            <a:hlinkClick r:id="rId3" action="ppaction://hlinksldjump" highlightClick="1"/>
          </p:cNvPr>
          <p:cNvSpPr/>
          <p:nvPr/>
        </p:nvSpPr>
        <p:spPr>
          <a:xfrm>
            <a:off x="8388424" y="5661248"/>
            <a:ext cx="610368" cy="1008112"/>
          </a:xfrm>
          <a:prstGeom prst="actionButtonReturn">
            <a:avLst/>
          </a:prstGeom>
          <a:ln>
            <a:solidFill>
              <a:schemeClr val="bg1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6" name="Рисунок 5" descr="Изображение0001 - копия (12).JPG"/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63888" y="3140968"/>
            <a:ext cx="1656183" cy="2103801"/>
          </a:xfrm>
          <a:prstGeom prst="rect">
            <a:avLst/>
          </a:prstGeom>
        </p:spPr>
      </p:pic>
      <p:sp>
        <p:nvSpPr>
          <p:cNvPr id="7" name="Овал 6"/>
          <p:cNvSpPr/>
          <p:nvPr/>
        </p:nvSpPr>
        <p:spPr>
          <a:xfrm>
            <a:off x="3635896" y="4293096"/>
            <a:ext cx="338336" cy="288032"/>
          </a:xfrm>
          <a:prstGeom prst="ellipse">
            <a:avLst/>
          </a:prstGeom>
          <a:solidFill>
            <a:srgbClr val="FF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 descr="342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5796136" y="3212976"/>
            <a:ext cx="2144931" cy="2311829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2.52544E-6 L -0.22656 -0.0501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3" y="-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2656 -0.05019 C -0.20677 -0.0562 -0.18698 -0.06221 -0.16979 -0.07146 C -0.1526 -0.08072 -0.13524 -0.09251 -0.12291 -0.10592 C -0.11059 -0.11934 -0.09826 -0.13784 -0.09583 -0.15218 C -0.0934 -0.16652 -0.10034 -0.18455 -0.10816 -0.19149 C -0.11597 -0.19843 -0.13246 -0.20329 -0.1427 -0.19311 C -0.15295 -0.18294 -0.16111 -0.15495 -0.16979 -0.13067 C -0.17847 -0.10639 -0.1901 -0.06776 -0.19444 -0.04672 C -0.19878 -0.02567 -0.19722 -0.01619 -0.19583 -0.00417 C -0.19444 0.00786 -0.19375 0.02197 -0.18593 0.02544 C -0.17812 0.02891 -0.15885 0.02451 -0.14878 0.01734 C -0.13871 0.01017 -0.12916 -0.01134 -0.12534 -0.01712 " pathEditMode="relative" rAng="0" ptsTypes="aaaaaaaaaaaA">
                                      <p:cBhvr>
                                        <p:cTn id="10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" y="-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27584"/>
                <a:gridCol w="7488832"/>
                <a:gridCol w="827584"/>
              </a:tblGrid>
              <a:tr h="1714500">
                <a:tc rowSpan="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71450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7145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17145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2" name="Рисунок 11" descr="Рисунок5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275856" y="1484784"/>
            <a:ext cx="1737511" cy="3755461"/>
          </a:xfrm>
          <a:prstGeom prst="rect">
            <a:avLst/>
          </a:prstGeom>
        </p:spPr>
      </p:pic>
      <p:sp>
        <p:nvSpPr>
          <p:cNvPr id="5" name="Управляющая кнопка: возврат 4">
            <a:hlinkClick r:id="rId4" action="ppaction://hlinksldjump" highlightClick="1"/>
          </p:cNvPr>
          <p:cNvSpPr/>
          <p:nvPr/>
        </p:nvSpPr>
        <p:spPr>
          <a:xfrm>
            <a:off x="8388424" y="5661248"/>
            <a:ext cx="610368" cy="1008112"/>
          </a:xfrm>
          <a:prstGeom prst="actionButtonReturn">
            <a:avLst/>
          </a:prstGeom>
          <a:ln>
            <a:solidFill>
              <a:schemeClr val="bg1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4572000" y="2060848"/>
            <a:ext cx="338336" cy="288032"/>
          </a:xfrm>
          <a:prstGeom prst="ellipse">
            <a:avLst/>
          </a:prstGeom>
          <a:solidFill>
            <a:srgbClr val="FF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 descr="342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5796136" y="3140968"/>
            <a:ext cx="2328046" cy="2509192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2.52544E-6 L -0.1085 -0.3859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4" y="-1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851 -0.38599 C -0.11389 -0.39686 -0.1191 -0.40773 -0.12448 -0.41559 C -0.12986 -0.42346 -0.13073 -0.43016 -0.14062 -0.43363 C -0.15052 -0.4371 -0.17361 -0.44473 -0.18368 -0.43687 C -0.19375 -0.42901 -0.20035 -0.40657 -0.20104 -0.38599 C -0.20173 -0.36541 -0.19514 -0.33766 -0.1875 -0.3136 C -0.17986 -0.28955 -0.16614 -0.26041 -0.15538 -0.24122 C -0.14462 -0.22202 -0.12239 -0.20468 -0.12326 -0.19843 C -0.12413 -0.19219 -0.14618 -0.20745 -0.16024 -0.20352 C -0.1743 -0.19959 -0.19427 -0.19311 -0.20729 -0.17554 C -0.22031 -0.15796 -0.23212 -0.12281 -0.23802 -0.09829 C -0.24392 -0.07378 -0.24948 -0.0488 -0.24305 -0.02914 C -0.23663 -0.00949 -0.21666 0.01364 -0.19982 0.02012 C -0.18298 0.02659 -0.15156 0.01202 -0.14184 0.0104 " pathEditMode="relative" rAng="0" ptsTypes="aaaaaaaaaaaaaA">
                                      <p:cBhvr>
                                        <p:cTn id="10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" y="1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27584"/>
                <a:gridCol w="7488832"/>
                <a:gridCol w="827584"/>
              </a:tblGrid>
              <a:tr h="1714500">
                <a:tc rowSpan="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71450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7145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17145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Управляющая кнопка: возврат 4">
            <a:hlinkClick r:id="rId3" action="ppaction://hlinksldjump" highlightClick="1"/>
          </p:cNvPr>
          <p:cNvSpPr/>
          <p:nvPr/>
        </p:nvSpPr>
        <p:spPr>
          <a:xfrm>
            <a:off x="8388424" y="5661248"/>
            <a:ext cx="610368" cy="1008112"/>
          </a:xfrm>
          <a:prstGeom prst="actionButtonReturn">
            <a:avLst/>
          </a:prstGeom>
          <a:ln>
            <a:solidFill>
              <a:schemeClr val="bg1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pSp>
        <p:nvGrpSpPr>
          <p:cNvPr id="2" name="Группа 10"/>
          <p:cNvGrpSpPr/>
          <p:nvPr/>
        </p:nvGrpSpPr>
        <p:grpSpPr>
          <a:xfrm>
            <a:off x="3851920" y="2996952"/>
            <a:ext cx="1735056" cy="2247817"/>
            <a:chOff x="3851920" y="2996952"/>
            <a:chExt cx="1735056" cy="2247817"/>
          </a:xfrm>
        </p:grpSpPr>
        <p:grpSp>
          <p:nvGrpSpPr>
            <p:cNvPr id="4" name="Группа 13"/>
            <p:cNvGrpSpPr/>
            <p:nvPr/>
          </p:nvGrpSpPr>
          <p:grpSpPr>
            <a:xfrm>
              <a:off x="3851920" y="2996952"/>
              <a:ext cx="1735056" cy="2247817"/>
              <a:chOff x="3779912" y="3068960"/>
              <a:chExt cx="1735056" cy="2247817"/>
            </a:xfrm>
          </p:grpSpPr>
          <p:pic>
            <p:nvPicPr>
              <p:cNvPr id="6" name="Рисунок 5" descr="Изображение0001 - копия (12).JPG"/>
              <p:cNvPicPr>
                <a:picLocks noChangeAspect="1"/>
              </p:cNvPicPr>
              <p:nvPr/>
            </p:nvPicPr>
            <p:blipFill>
              <a:blip r:embed="rId4" cstate="email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3779912" y="3212976"/>
                <a:ext cx="1656183" cy="2103801"/>
              </a:xfrm>
              <a:prstGeom prst="rect">
                <a:avLst/>
              </a:prstGeom>
            </p:spPr>
          </p:pic>
          <p:pic>
            <p:nvPicPr>
              <p:cNvPr id="7" name="Рисунок 6" descr="Изображение0002 - копия (14).JPG"/>
              <p:cNvPicPr>
                <a:picLocks noChangeAspect="1"/>
              </p:cNvPicPr>
              <p:nvPr/>
            </p:nvPicPr>
            <p:blipFill>
              <a:blip r:embed="rId5" cstate="email"/>
              <a:stretch>
                <a:fillRect/>
              </a:stretch>
            </p:blipFill>
            <p:spPr>
              <a:xfrm>
                <a:off x="4499992" y="3068960"/>
                <a:ext cx="438912" cy="338328"/>
              </a:xfrm>
              <a:prstGeom prst="rect">
                <a:avLst/>
              </a:prstGeom>
            </p:spPr>
          </p:pic>
          <p:pic>
            <p:nvPicPr>
              <p:cNvPr id="8" name="Рисунок 7" descr="Изображение0002 - копия (14).JPG"/>
              <p:cNvPicPr>
                <a:picLocks noChangeAspect="1"/>
              </p:cNvPicPr>
              <p:nvPr/>
            </p:nvPicPr>
            <p:blipFill>
              <a:blip r:embed="rId5" cstate="email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5076056" y="3068960"/>
                <a:ext cx="438912" cy="338328"/>
              </a:xfrm>
              <a:prstGeom prst="rect">
                <a:avLst/>
              </a:prstGeom>
            </p:spPr>
          </p:pic>
        </p:grpSp>
        <p:sp>
          <p:nvSpPr>
            <p:cNvPr id="9" name="Овал 8"/>
            <p:cNvSpPr/>
            <p:nvPr/>
          </p:nvSpPr>
          <p:spPr>
            <a:xfrm>
              <a:off x="3851920" y="4365104"/>
              <a:ext cx="338336" cy="288032"/>
            </a:xfrm>
            <a:prstGeom prst="ellipse">
              <a:avLst/>
            </a:prstGeom>
            <a:solidFill>
              <a:srgbClr val="FF33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5" name="Рисунок 14" descr="342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5796136" y="3068960"/>
            <a:ext cx="2328046" cy="2509192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2.52544E-6 L -0.20295 -0.0397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2" y="-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0295 -0.03978 C -0.18055 -0.04764 -0.15816 -0.0555 -0.13993 -0.06614 C -0.1217 -0.07678 -0.10399 -0.0895 -0.09305 -0.10407 C -0.08211 -0.11864 -0.07534 -0.14038 -0.07448 -0.15333 C -0.07361 -0.16628 -0.0809 -0.17807 -0.08802 -0.18131 C -0.09514 -0.18455 -0.10816 -0.182 -0.1177 -0.17299 C -0.12725 -0.16397 -0.13819 -0.14431 -0.14496 -0.12696 C -0.15173 -0.10962 -0.15416 -0.08834 -0.1585 -0.06938 C -0.16284 -0.05041 -0.1677 -0.02775 -0.17083 -0.01364 C -0.17395 0.00047 -0.17639 0.0081 -0.17691 0.01596 C -0.17743 0.02382 -0.17864 0.0296 -0.17448 0.03423 C -0.17031 0.03886 -0.15972 0.0451 -0.15225 0.04394 C -0.14479 0.04279 -0.13836 0.03516 -0.13003 0.02752 C -0.1217 0.01989 -0.10781 0.00417 -0.10208 -0.00208 " pathEditMode="relative" rAng="0" ptsTypes="aaaaaaaaaaaaaa">
                                      <p:cBhvr>
                                        <p:cTn id="10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" y="-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0"/>
                            </p:stCondLst>
                            <p:childTnLst>
                              <p:par>
                                <p:cTn id="12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2.52544E-6 L -0.12413 -0.24953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" y="-1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7000"/>
                            </p:stCondLst>
                            <p:childTnLst>
                              <p:par>
                                <p:cTn id="1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2413 -0.24953 C -0.08836 -0.24514 -0.05243 -0.24075 -0.0375 -0.23913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" y="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27584"/>
                <a:gridCol w="7488832"/>
                <a:gridCol w="827584"/>
              </a:tblGrid>
              <a:tr h="1714500">
                <a:tc rowSpan="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71450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7145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17145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Управляющая кнопка: возврат 4">
            <a:hlinkClick r:id="rId3" action="ppaction://hlinksldjump" highlightClick="1"/>
          </p:cNvPr>
          <p:cNvSpPr/>
          <p:nvPr/>
        </p:nvSpPr>
        <p:spPr>
          <a:xfrm>
            <a:off x="8388424" y="5661248"/>
            <a:ext cx="610368" cy="1008112"/>
          </a:xfrm>
          <a:prstGeom prst="actionButtonReturn">
            <a:avLst/>
          </a:prstGeom>
          <a:ln>
            <a:solidFill>
              <a:schemeClr val="bg1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pSp>
        <p:nvGrpSpPr>
          <p:cNvPr id="2" name="Группа 12"/>
          <p:cNvGrpSpPr/>
          <p:nvPr/>
        </p:nvGrpSpPr>
        <p:grpSpPr>
          <a:xfrm>
            <a:off x="3419872" y="1340768"/>
            <a:ext cx="1737511" cy="3899477"/>
            <a:chOff x="3419872" y="1340768"/>
            <a:chExt cx="1737511" cy="3899477"/>
          </a:xfrm>
        </p:grpSpPr>
        <p:pic>
          <p:nvPicPr>
            <p:cNvPr id="11" name="Рисунок 10" descr="Рисунок5.png"/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>
              <a:off x="3419872" y="1484784"/>
              <a:ext cx="1737511" cy="3755461"/>
            </a:xfrm>
            <a:prstGeom prst="rect">
              <a:avLst/>
            </a:prstGeom>
          </p:spPr>
        </p:pic>
        <p:pic>
          <p:nvPicPr>
            <p:cNvPr id="6" name="Рисунок 5" descr="Изображение0002 - копия (14).JPG"/>
            <p:cNvPicPr>
              <a:picLocks noChangeAspect="1"/>
            </p:cNvPicPr>
            <p:nvPr/>
          </p:nvPicPr>
          <p:blipFill>
            <a:blip r:embed="rId5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995936" y="1340768"/>
              <a:ext cx="438912" cy="338328"/>
            </a:xfrm>
            <a:prstGeom prst="rect">
              <a:avLst/>
            </a:prstGeom>
          </p:spPr>
        </p:pic>
        <p:pic>
          <p:nvPicPr>
            <p:cNvPr id="7" name="Рисунок 6" descr="Изображение0002 - копия (14).JPG"/>
            <p:cNvPicPr>
              <a:picLocks noChangeAspect="1"/>
            </p:cNvPicPr>
            <p:nvPr/>
          </p:nvPicPr>
          <p:blipFill>
            <a:blip r:embed="rId5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716016" y="1340768"/>
              <a:ext cx="438912" cy="338328"/>
            </a:xfrm>
            <a:prstGeom prst="rect">
              <a:avLst/>
            </a:prstGeom>
          </p:spPr>
        </p:pic>
        <p:sp>
          <p:nvSpPr>
            <p:cNvPr id="10" name="Овал 9"/>
            <p:cNvSpPr/>
            <p:nvPr/>
          </p:nvSpPr>
          <p:spPr>
            <a:xfrm>
              <a:off x="4716016" y="2060848"/>
              <a:ext cx="338336" cy="288032"/>
            </a:xfrm>
            <a:prstGeom prst="ellipse">
              <a:avLst/>
            </a:prstGeom>
            <a:solidFill>
              <a:srgbClr val="FF33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6" name="Рисунок 15" descr="342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 rot="21284080">
            <a:off x="5752137" y="3161087"/>
            <a:ext cx="2112525" cy="2276901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2.52544E-6 L -0.1085 -0.3859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4" y="-1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851 -0.38599 C -0.11389 -0.39686 -0.1191 -0.40773 -0.12448 -0.41559 C -0.12986 -0.42346 -0.13073 -0.43016 -0.14062 -0.43363 C -0.15052 -0.4371 -0.17361 -0.44473 -0.18368 -0.43687 C -0.19375 -0.42901 -0.20035 -0.40657 -0.20104 -0.38599 C -0.20173 -0.36541 -0.19514 -0.33766 -0.1875 -0.3136 C -0.17986 -0.28955 -0.16614 -0.26041 -0.15538 -0.24122 C -0.14462 -0.22202 -0.12239 -0.20468 -0.12326 -0.19843 C -0.12413 -0.19219 -0.14618 -0.20745 -0.16024 -0.20352 C -0.1743 -0.19959 -0.19427 -0.19311 -0.20729 -0.17554 C -0.22031 -0.15796 -0.23212 -0.12281 -0.23802 -0.09829 C -0.24392 -0.07378 -0.24948 -0.0488 -0.24305 -0.02914 C -0.23663 -0.00949 -0.21666 0.01364 -0.19982 0.02012 C -0.18298 0.02659 -0.15156 0.01202 -0.14184 0.0104 " pathEditMode="relative" rAng="0" ptsTypes="aaaaaaaaaaaaaA">
                                      <p:cBhvr>
                                        <p:cTn id="10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" y="1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0"/>
                            </p:stCondLst>
                            <p:childTnLst>
                              <p:par>
                                <p:cTn id="12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2.52544E-6 L -0.17135 -0.48034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6" y="-2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7000"/>
                            </p:stCondLst>
                            <p:childTnLst>
                              <p:par>
                                <p:cTn id="1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7136 -0.48034 C -0.13698 -0.48034 -0.10261 -0.48034 -0.08855 -0.48034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27584"/>
                <a:gridCol w="7488832"/>
                <a:gridCol w="827584"/>
              </a:tblGrid>
              <a:tr h="1714500">
                <a:tc rowSpan="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71450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7145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17145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Управляющая кнопка: возврат 4">
            <a:hlinkClick r:id="rId3" action="ppaction://hlinksldjump" highlightClick="1"/>
          </p:cNvPr>
          <p:cNvSpPr/>
          <p:nvPr/>
        </p:nvSpPr>
        <p:spPr>
          <a:xfrm>
            <a:off x="8388424" y="5661248"/>
            <a:ext cx="610368" cy="1008112"/>
          </a:xfrm>
          <a:prstGeom prst="actionButtonReturn">
            <a:avLst/>
          </a:prstGeom>
          <a:ln>
            <a:solidFill>
              <a:schemeClr val="bg1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pSp>
        <p:nvGrpSpPr>
          <p:cNvPr id="2" name="Группа 16"/>
          <p:cNvGrpSpPr/>
          <p:nvPr/>
        </p:nvGrpSpPr>
        <p:grpSpPr>
          <a:xfrm>
            <a:off x="2843808" y="3284984"/>
            <a:ext cx="3249450" cy="2042337"/>
            <a:chOff x="2843808" y="3284984"/>
            <a:chExt cx="3249450" cy="2042337"/>
          </a:xfrm>
        </p:grpSpPr>
        <p:pic>
          <p:nvPicPr>
            <p:cNvPr id="16" name="Рисунок 15" descr="ж.png"/>
            <p:cNvPicPr>
              <a:picLocks noChangeAspect="1"/>
            </p:cNvPicPr>
            <p:nvPr/>
          </p:nvPicPr>
          <p:blipFill>
            <a:blip r:embed="rId4" cstate="email">
              <a:clrChange>
                <a:clrFrom>
                  <a:srgbClr val="000000">
                    <a:alpha val="0"/>
                  </a:srgbClr>
                </a:clrFrom>
                <a:clrTo>
                  <a:srgbClr val="000000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843808" y="3284984"/>
              <a:ext cx="3249450" cy="2042337"/>
            </a:xfrm>
            <a:prstGeom prst="rect">
              <a:avLst/>
            </a:prstGeom>
          </p:spPr>
        </p:pic>
        <p:sp>
          <p:nvSpPr>
            <p:cNvPr id="9" name="Овал 8"/>
            <p:cNvSpPr/>
            <p:nvPr/>
          </p:nvSpPr>
          <p:spPr>
            <a:xfrm>
              <a:off x="3347864" y="3573016"/>
              <a:ext cx="338336" cy="288032"/>
            </a:xfrm>
            <a:prstGeom prst="ellipse">
              <a:avLst/>
            </a:prstGeom>
            <a:solidFill>
              <a:srgbClr val="FF33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5" name="Рисунок 14" descr="342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 rot="167663">
            <a:off x="5926547" y="3194952"/>
            <a:ext cx="2274430" cy="2451404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2.52544E-6 L -0.26597 -0.1655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3" y="-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6597 -0.16559 C -0.25278 -0.17715 -0.23941 -0.18872 -0.2283 -0.18964 C -0.21719 -0.19057 -0.2059 -0.18247 -0.19965 -0.17068 C -0.1934 -0.15888 -0.18455 -0.14732 -0.19062 -0.11887 C -0.1967 -0.09043 -0.22205 -0.02382 -0.23611 0.00069 C -0.25017 0.02521 -0.26302 0.03284 -0.275 0.02821 C -0.28698 0.02359 -0.30625 -0.0266 -0.30746 -0.02706 C -0.30868 -0.02752 -0.29323 0.01734 -0.28281 0.02474 C -0.27239 0.03214 -0.25642 0.02937 -0.24514 0.0178 C -0.23385 0.00624 -0.23437 -0.01018 -0.21528 -0.04441 C -0.19618 -0.07863 -0.14566 -0.16258 -0.1309 -0.18802 C -0.11614 -0.21346 -0.12274 -0.213 -0.12691 -0.19658 C -0.13107 -0.18016 -0.14409 -0.13021 -0.15555 -0.08927 C -0.16701 -0.04834 -0.19323 0.03561 -0.19583 0.04903 C -0.19844 0.06244 -0.18298 0.01295 -0.171 -0.0081 C -0.15903 -0.02914 -0.13993 -0.05158 -0.1243 -0.07725 C -0.10868 -0.10292 -0.09427 -0.14478 -0.0776 -0.16212 C -0.06094 -0.17947 -0.03594 -0.18687 -0.0243 -0.18109 C -0.01267 -0.1753 -0.00677 -0.12697 -0.00746 -0.12743 C -0.00816 -0.12789 -0.01649 -0.17947 -0.0283 -0.18455 C -0.0401 -0.18964 -0.06545 -0.1797 -0.07882 -0.15865 C -0.09219 -0.13761 -0.10295 -0.08465 -0.10868 -0.05828 C -0.11441 -0.03192 -0.11649 -0.0185 -0.11267 -0.00116 C -0.10885 0.01619 -0.09566 0.04301 -0.08541 0.04556 C -0.07517 0.0481 -0.05729 0.01965 -0.05156 0.01434 " pathEditMode="relative" rAng="0" ptsTypes="aaaaaaaaaaaaaaaaaaaaaaaaA">
                                      <p:cBhvr>
                                        <p:cTn id="10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" y="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27584"/>
                <a:gridCol w="7488832"/>
                <a:gridCol w="827584"/>
              </a:tblGrid>
              <a:tr h="1714500">
                <a:tc rowSpan="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71450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7145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17145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Управляющая кнопка: возврат 4">
            <a:hlinkClick r:id="rId3" action="ppaction://hlinksldjump" highlightClick="1"/>
          </p:cNvPr>
          <p:cNvSpPr/>
          <p:nvPr/>
        </p:nvSpPr>
        <p:spPr>
          <a:xfrm>
            <a:off x="8388424" y="5661248"/>
            <a:ext cx="610368" cy="1008112"/>
          </a:xfrm>
          <a:prstGeom prst="actionButtonReturn">
            <a:avLst/>
          </a:prstGeom>
          <a:ln>
            <a:solidFill>
              <a:schemeClr val="bg1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pSp>
        <p:nvGrpSpPr>
          <p:cNvPr id="2" name="Группа 14"/>
          <p:cNvGrpSpPr/>
          <p:nvPr/>
        </p:nvGrpSpPr>
        <p:grpSpPr>
          <a:xfrm>
            <a:off x="1763688" y="1412776"/>
            <a:ext cx="5127180" cy="4060288"/>
            <a:chOff x="1763688" y="1412776"/>
            <a:chExt cx="5127180" cy="4060288"/>
          </a:xfrm>
        </p:grpSpPr>
        <p:pic>
          <p:nvPicPr>
            <p:cNvPr id="13" name="Рисунок 12" descr="ж1.png"/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>
              <a:off x="1763688" y="1412776"/>
              <a:ext cx="5127180" cy="4060288"/>
            </a:xfrm>
            <a:prstGeom prst="rect">
              <a:avLst/>
            </a:prstGeom>
          </p:spPr>
        </p:pic>
        <p:sp>
          <p:nvSpPr>
            <p:cNvPr id="10" name="Овал 9"/>
            <p:cNvSpPr/>
            <p:nvPr/>
          </p:nvSpPr>
          <p:spPr>
            <a:xfrm>
              <a:off x="2699792" y="1988840"/>
              <a:ext cx="338336" cy="288032"/>
            </a:xfrm>
            <a:prstGeom prst="ellipse">
              <a:avLst/>
            </a:prstGeom>
            <a:solidFill>
              <a:srgbClr val="FF33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4" name="Рисунок 13" descr="342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 rot="21279815">
            <a:off x="6188473" y="3165028"/>
            <a:ext cx="2175157" cy="2344407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2.52544E-6 L -0.37639 -0.3963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8" y="-1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7639 -0.39639 C -0.36684 -0.41189 -0.35729 -0.42715 -0.34254 -0.43455 C -0.32778 -0.44195 -0.30278 -0.45444 -0.28802 -0.44149 C -0.27326 -0.42854 -0.25747 -0.39362 -0.25417 -0.35662 C -0.25087 -0.31961 -0.2592 -0.26411 -0.26858 -0.21994 C -0.27795 -0.17576 -0.29219 -0.12836 -0.31007 -0.09181 C -0.32795 -0.05527 -0.35642 -0.01897 -0.37639 -0.00023 C -0.39636 0.0185 -0.41424 0.02868 -0.42951 0.02058 C -0.44479 0.01249 -0.4658 -0.0451 -0.46858 -0.04857 C -0.47136 -0.05204 -0.45642 -0.01411 -0.44653 -0.00023 C -0.43663 0.01364 -0.42431 0.03723 -0.40886 0.03446 C -0.3934 0.03168 -0.37274 0.00971 -0.35417 -0.01758 C -0.33559 -0.04487 -0.33056 -0.0636 -0.29705 -0.12997 C -0.26354 -0.19635 -0.17969 -0.3624 -0.15295 -0.41536 C -0.12622 -0.46832 -0.13073 -0.46947 -0.13611 -0.4482 C -0.14149 -0.42692 -0.16198 -0.36402 -0.18542 -0.28747 C -0.20886 -0.21092 -0.26024 -0.04117 -0.27639 0.01179 C -0.29254 0.06475 -0.29028 0.04486 -0.28281 0.03099 C -0.27535 0.01711 -0.25347 -0.03122 -0.23212 -0.07123 C -0.21076 -0.11124 -0.17413 -0.17091 -0.15417 -0.20953 C -0.1342 -0.24815 -0.12674 -0.27105 -0.11267 -0.30296 C -0.09861 -0.33488 -0.09028 -0.37905 -0.06979 -0.40148 C -0.04931 -0.42391 -0.01094 -0.44288 0.01076 -0.43802 C 0.03246 -0.43317 0.05729 -0.37442 0.06007 -0.37211 C 0.06285 -0.3698 0.04375 -0.41397 0.0276 -0.42415 C 0.01146 -0.43432 -0.01563 -0.44635 -0.03733 -0.4327 C -0.05903 -0.41906 -0.08212 -0.39339 -0.10226 -0.34274 C -0.1224 -0.29209 -0.14879 -0.18016 -0.15816 -0.12836 C -0.16754 -0.07655 -0.16632 -0.05805 -0.15816 -0.03145 C -0.15 -0.00486 -0.1283 0.02752 -0.10886 0.03099 C -0.08941 0.03446 -0.05261 -0.0037 -0.04132 -0.01064 " pathEditMode="relative" rAng="0" ptsTypes="aaaaaaaaaaaaaaaaaaaaaaaaaaaaaaA">
                                      <p:cBhvr>
                                        <p:cTn id="10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2" y="1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27584"/>
                <a:gridCol w="7488832"/>
                <a:gridCol w="827584"/>
              </a:tblGrid>
              <a:tr h="1714500">
                <a:tc rowSpan="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71450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7145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17145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Управляющая кнопка: возврат 4">
            <a:hlinkClick r:id="rId3" action="ppaction://hlinksldjump" highlightClick="1"/>
          </p:cNvPr>
          <p:cNvSpPr/>
          <p:nvPr/>
        </p:nvSpPr>
        <p:spPr>
          <a:xfrm>
            <a:off x="8388424" y="5661248"/>
            <a:ext cx="610368" cy="1008112"/>
          </a:xfrm>
          <a:prstGeom prst="actionButtonReturn">
            <a:avLst/>
          </a:prstGeom>
          <a:ln>
            <a:solidFill>
              <a:schemeClr val="bg1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pSp>
        <p:nvGrpSpPr>
          <p:cNvPr id="2" name="Группа 8"/>
          <p:cNvGrpSpPr/>
          <p:nvPr/>
        </p:nvGrpSpPr>
        <p:grpSpPr>
          <a:xfrm>
            <a:off x="3059832" y="3346400"/>
            <a:ext cx="1932599" cy="3511600"/>
            <a:chOff x="3059832" y="3346400"/>
            <a:chExt cx="1932599" cy="3511600"/>
          </a:xfrm>
        </p:grpSpPr>
        <p:pic>
          <p:nvPicPr>
            <p:cNvPr id="11" name="Рисунок 10" descr="Рисунок6.png"/>
            <p:cNvPicPr>
              <a:picLocks noChangeAspect="1"/>
            </p:cNvPicPr>
            <p:nvPr/>
          </p:nvPicPr>
          <p:blipFill>
            <a:blip r:embed="rId4" cstate="email">
              <a:clrChange>
                <a:clrFrom>
                  <a:srgbClr val="000000">
                    <a:alpha val="0"/>
                  </a:srgbClr>
                </a:clrFrom>
                <a:clrTo>
                  <a:srgbClr val="000000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059832" y="3346400"/>
              <a:ext cx="1932599" cy="3511600"/>
            </a:xfrm>
            <a:prstGeom prst="rect">
              <a:avLst/>
            </a:prstGeom>
          </p:spPr>
        </p:pic>
        <p:sp>
          <p:nvSpPr>
            <p:cNvPr id="8" name="Овал 7"/>
            <p:cNvSpPr/>
            <p:nvPr/>
          </p:nvSpPr>
          <p:spPr>
            <a:xfrm>
              <a:off x="3851920" y="3717032"/>
              <a:ext cx="338336" cy="288032"/>
            </a:xfrm>
            <a:prstGeom prst="ellipse">
              <a:avLst/>
            </a:prstGeom>
            <a:solidFill>
              <a:srgbClr val="FF33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2" name="Рисунок 11" descr="342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 rot="21118948">
            <a:off x="5739531" y="2999183"/>
            <a:ext cx="2268429" cy="2444936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2.52544E-6 L -0.20295 -0.1341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2" y="-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0295 -0.13413 C -0.19132 -0.14755 -0.17968 -0.16096 -0.17083 -0.16697 C -0.16198 -0.17299 -0.15711 -0.17021 -0.15 -0.17044 C -0.14288 -0.17067 -0.1335 -0.17252 -0.12777 -0.16859 C -0.12204 -0.16466 -0.1184 -0.1561 -0.11527 -0.14731 C -0.11215 -0.13853 -0.10625 -0.1302 -0.1092 -0.11609 C -0.11215 -0.10199 -0.11597 -0.08857 -0.13264 -0.06336 C -0.1493 -0.03816 -0.19496 0.01758 -0.2092 0.03516 C -0.22343 0.05273 -0.21979 0.04232 -0.21788 0.04186 C -0.21597 0.0414 -0.2052 0.03284 -0.19809 0.03192 C -0.19097 0.03099 -0.17986 0.03169 -0.17465 0.03677 C -0.16944 0.04186 -0.16788 0.04626 -0.16718 0.06314 C -0.16649 0.08002 -0.16632 0.1124 -0.17083 0.13876 C -0.17534 0.16513 -0.18663 0.20121 -0.19461 0.22156 C -0.2026 0.24191 -0.20972 0.25185 -0.21909 0.26064 C -0.22847 0.26943 -0.24236 0.27452 -0.25121 0.27359 C -0.26007 0.27267 -0.27031 0.26781 -0.27222 0.25555 C -0.27413 0.2433 -0.26944 0.21924 -0.26232 0.19959 C -0.2552 0.17993 -0.25225 0.16582 -0.22899 0.13714 C -0.20573 0.10847 -0.14045 0.04533 -0.12274 0.02706 " pathEditMode="relative" rAng="0" ptsTypes="aaaaaaaaaaaaaaaaaaaa">
                                      <p:cBhvr>
                                        <p:cTn id="10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27584"/>
                <a:gridCol w="7488832"/>
                <a:gridCol w="827584"/>
              </a:tblGrid>
              <a:tr h="1714500">
                <a:tc rowSpan="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71450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7145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17145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Управляющая кнопка: возврат 4">
            <a:hlinkClick r:id="rId3" action="ppaction://hlinksldjump" highlightClick="1"/>
          </p:cNvPr>
          <p:cNvSpPr/>
          <p:nvPr/>
        </p:nvSpPr>
        <p:spPr>
          <a:xfrm>
            <a:off x="8388424" y="5661248"/>
            <a:ext cx="610368" cy="1008112"/>
          </a:xfrm>
          <a:prstGeom prst="actionButtonReturn">
            <a:avLst/>
          </a:prstGeom>
          <a:ln>
            <a:solidFill>
              <a:schemeClr val="bg1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pSp>
        <p:nvGrpSpPr>
          <p:cNvPr id="2" name="Группа 8"/>
          <p:cNvGrpSpPr/>
          <p:nvPr/>
        </p:nvGrpSpPr>
        <p:grpSpPr>
          <a:xfrm>
            <a:off x="3995936" y="1628800"/>
            <a:ext cx="1780186" cy="3676207"/>
            <a:chOff x="3995936" y="1628800"/>
            <a:chExt cx="1780186" cy="3676207"/>
          </a:xfrm>
        </p:grpSpPr>
        <p:pic>
          <p:nvPicPr>
            <p:cNvPr id="10" name="Рисунок 9" descr="Рисунок7.png"/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>
              <a:off x="3995936" y="1628800"/>
              <a:ext cx="1780186" cy="3676207"/>
            </a:xfrm>
            <a:prstGeom prst="rect">
              <a:avLst/>
            </a:prstGeom>
          </p:spPr>
        </p:pic>
        <p:sp>
          <p:nvSpPr>
            <p:cNvPr id="8" name="Овал 7"/>
            <p:cNvSpPr/>
            <p:nvPr/>
          </p:nvSpPr>
          <p:spPr>
            <a:xfrm>
              <a:off x="4499992" y="2060848"/>
              <a:ext cx="338336" cy="288032"/>
            </a:xfrm>
            <a:prstGeom prst="ellipse">
              <a:avLst/>
            </a:prstGeom>
            <a:solidFill>
              <a:srgbClr val="FF33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1" name="Рисунок 10" descr="342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 rot="21442385">
            <a:off x="5703175" y="3188171"/>
            <a:ext cx="2112023" cy="2276360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2.52544E-6 L -0.12413 -0.3859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" y="-1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2413 -0.38599 C -0.11093 -0.4001 -0.09757 -0.4142 -0.08593 -0.42068 C -0.0743 -0.42715 -0.06458 -0.42901 -0.05382 -0.42554 C -0.04305 -0.42207 -0.02621 -0.41582 -0.0217 -0.39917 C -0.01718 -0.38252 -0.01823 -0.34876 -0.02656 -0.32517 C -0.03489 -0.30158 -0.0526 -0.27891 -0.07222 -0.25787 C -0.09184 -0.23682 -0.13576 -0.20768 -0.14392 -0.19866 C -0.15208 -0.18987 -0.13264 -0.20444 -0.1217 -0.20352 C -0.11076 -0.20259 -0.0901 -0.20352 -0.07847 -0.19381 C -0.06684 -0.18363 -0.05659 -0.16536 -0.05139 -0.14431 C -0.04618 -0.12327 -0.04253 -0.09182 -0.04757 -0.06707 C -0.0526 -0.04233 -0.06805 -0.01249 -0.08211 0.0037 C -0.09618 0.01988 -0.11632 0.02821 -0.13159 0.03006 C -0.14687 0.03191 -0.16666 0.0178 -0.17361 0.01526 " pathEditMode="relative" rAng="0" ptsTypes="aaaaaaaaaaaaaA">
                                      <p:cBhvr>
                                        <p:cTn id="10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" y="1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27584"/>
                <a:gridCol w="7488832"/>
                <a:gridCol w="827584"/>
              </a:tblGrid>
              <a:tr h="1714500">
                <a:tc rowSpan="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71450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7145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17145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Управляющая кнопка: возврат 4">
            <a:hlinkClick r:id="rId3" action="ppaction://hlinksldjump" highlightClick="1"/>
          </p:cNvPr>
          <p:cNvSpPr/>
          <p:nvPr/>
        </p:nvSpPr>
        <p:spPr>
          <a:xfrm>
            <a:off x="8388424" y="5661248"/>
            <a:ext cx="610368" cy="1008112"/>
          </a:xfrm>
          <a:prstGeom prst="actionButtonReturn">
            <a:avLst/>
          </a:prstGeom>
          <a:ln>
            <a:solidFill>
              <a:schemeClr val="bg1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0" name="Рисунок 9" descr="а2.pn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3563888" y="3212976"/>
            <a:ext cx="1949144" cy="2138381"/>
          </a:xfrm>
          <a:prstGeom prst="rect">
            <a:avLst/>
          </a:prstGeom>
        </p:spPr>
      </p:pic>
      <p:sp>
        <p:nvSpPr>
          <p:cNvPr id="16" name="Овал 15"/>
          <p:cNvSpPr/>
          <p:nvPr/>
        </p:nvSpPr>
        <p:spPr>
          <a:xfrm>
            <a:off x="3563888" y="4581128"/>
            <a:ext cx="338336" cy="288032"/>
          </a:xfrm>
          <a:prstGeom prst="ellipse">
            <a:avLst/>
          </a:prstGeom>
          <a:solidFill>
            <a:srgbClr val="FF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 descr="342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 rot="344347">
            <a:off x="5978613" y="3242653"/>
            <a:ext cx="2149876" cy="2317159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2.52544E-6 L -0.23437 0.0023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" y="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3438 0.00231 C -0.23316 0.01064 -0.23177 0.01896 -0.22709 0.02521 C -0.2224 0.03145 -0.21528 0.04047 -0.20608 0.04001 C -0.19688 0.03955 -0.18177 0.03538 -0.17153 0.02197 C -0.16129 0.00856 -0.15139 -0.02058 -0.14427 -0.04047 C -0.13715 -0.06036 -0.12969 -0.08002 -0.1283 -0.09806 C -0.12691 -0.1161 -0.12986 -0.13737 -0.13559 -0.14894 C -0.14132 -0.1605 -0.15174 -0.16767 -0.16285 -0.16721 C -0.17396 -0.16674 -0.19097 -0.16119 -0.20226 -0.1457 C -0.21354 -0.1302 -0.225 -0.09297 -0.23073 -0.07493 C -0.23646 -0.05689 -0.23698 -0.05342 -0.23681 -0.03724 C -0.23663 -0.02105 -0.23646 0.00948 -0.22952 0.02197 C -0.22257 0.03446 -0.20729 0.04278 -0.19497 0.03839 C -0.18264 0.034 -0.16511 0.01318 -0.15538 -0.0044 C -0.14566 -0.02197 -0.14445 -0.04094 -0.13681 -0.06684 C -0.12917 -0.09274 -0.11632 -0.13992 -0.10972 -0.1605 C -0.10313 -0.18108 -0.09184 -0.21069 -0.0974 -0.1901 C -0.10295 -0.16952 -0.13316 -0.06961 -0.14306 -0.03724 C -0.15295 -0.00486 -0.15504 -0.00856 -0.1566 0.00393 C -0.15816 0.01642 -0.15643 0.03238 -0.15295 0.03839 C -0.14948 0.0444 -0.1415 0.04116 -0.13559 0.04001 C -0.12969 0.03885 -0.12361 0.03608 -0.11719 0.03191 C -0.11077 0.02775 -0.10434 0.02243 -0.0974 0.01549 C -0.09045 0.00856 -0.07882 -0.00509 -0.07518 -0.00925 " pathEditMode="relative" rAng="0" ptsTypes="aaaaaaaaaaaaaaaaaaaaaaaA">
                                      <p:cBhvr>
                                        <p:cTn id="10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-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27584"/>
                <a:gridCol w="7488832"/>
                <a:gridCol w="827584"/>
              </a:tblGrid>
              <a:tr h="1714500">
                <a:tc rowSpan="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71450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7145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17145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0" name="Рисунок 9" descr="И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131840" y="3284984"/>
            <a:ext cx="2213040" cy="2060627"/>
          </a:xfrm>
          <a:prstGeom prst="rect">
            <a:avLst/>
          </a:prstGeom>
        </p:spPr>
      </p:pic>
      <p:sp>
        <p:nvSpPr>
          <p:cNvPr id="5" name="Управляющая кнопка: возврат 4">
            <a:hlinkClick r:id="rId4" action="ppaction://hlinksldjump" highlightClick="1"/>
          </p:cNvPr>
          <p:cNvSpPr/>
          <p:nvPr/>
        </p:nvSpPr>
        <p:spPr>
          <a:xfrm>
            <a:off x="8388424" y="5661248"/>
            <a:ext cx="610368" cy="1008112"/>
          </a:xfrm>
          <a:prstGeom prst="actionButtonReturn">
            <a:avLst/>
          </a:prstGeom>
          <a:ln>
            <a:solidFill>
              <a:schemeClr val="bg1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9" name="Рисунок 8" descr="342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 rot="21440186">
            <a:off x="5780584" y="3049146"/>
            <a:ext cx="2304002" cy="2483277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4.44033E-7 L -0.19514 -0.2074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8" y="-1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9514 -0.20745 C -0.21789 -0.14108 -0.24046 -0.07447 -0.2507 -0.04302 C -0.26094 -0.01157 -0.25678 -0.02822 -0.25695 -0.01827 C -0.25712 -0.00833 -0.25764 0.00855 -0.25191 0.01619 C -0.24619 0.02382 -0.23369 0.03238 -0.22223 0.02775 C -0.21077 0.02312 -0.19619 0.00324 -0.18282 -0.0118 C -0.16945 -0.02683 -0.15139 -0.04787 -0.14202 -0.06268 C -0.13264 -0.07748 -0.1349 -0.07725 -0.12605 -0.1006 C -0.11719 -0.12396 -0.08455 -0.21416 -0.08888 -0.20259 C -0.09322 -0.19103 -0.14185 -0.06661 -0.15191 -0.03145 C -0.16198 0.0037 -0.15261 -0.00162 -0.14948 0.00786 C -0.14636 0.01734 -0.14237 0.02683 -0.13334 0.02613 C -0.12431 0.02544 -0.10539 0.01249 -0.09513 0.003 C -0.08489 -0.00648 -0.07552 -0.02567 -0.0717 -0.03145 " pathEditMode="relative" rAng="0" ptsTypes="aaaaaaaaaaaaaA">
                                      <p:cBhvr>
                                        <p:cTn id="10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" y="1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27584"/>
                <a:gridCol w="7488832"/>
                <a:gridCol w="827584"/>
              </a:tblGrid>
              <a:tr h="1714500">
                <a:tc rowSpan="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71450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7145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17145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Управляющая кнопка: возврат 4">
            <a:hlinkClick r:id="rId3" action="ppaction://hlinksldjump" highlightClick="1"/>
          </p:cNvPr>
          <p:cNvSpPr/>
          <p:nvPr/>
        </p:nvSpPr>
        <p:spPr>
          <a:xfrm>
            <a:off x="8388424" y="5661248"/>
            <a:ext cx="610368" cy="1008112"/>
          </a:xfrm>
          <a:prstGeom prst="actionButtonReturn">
            <a:avLst/>
          </a:prstGeom>
          <a:ln>
            <a:solidFill>
              <a:schemeClr val="bg1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pSp>
        <p:nvGrpSpPr>
          <p:cNvPr id="2" name="Группа 7"/>
          <p:cNvGrpSpPr/>
          <p:nvPr/>
        </p:nvGrpSpPr>
        <p:grpSpPr>
          <a:xfrm>
            <a:off x="2555776" y="1556792"/>
            <a:ext cx="3109229" cy="3743268"/>
            <a:chOff x="2555776" y="1556792"/>
            <a:chExt cx="3109229" cy="3743268"/>
          </a:xfrm>
        </p:grpSpPr>
        <p:pic>
          <p:nvPicPr>
            <p:cNvPr id="11" name="Рисунок 10" descr="Рисунок8.png"/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>
              <a:off x="2555776" y="1556792"/>
              <a:ext cx="3109229" cy="3743268"/>
            </a:xfrm>
            <a:prstGeom prst="rect">
              <a:avLst/>
            </a:prstGeom>
          </p:spPr>
        </p:pic>
        <p:sp>
          <p:nvSpPr>
            <p:cNvPr id="9" name="Овал 8"/>
            <p:cNvSpPr/>
            <p:nvPr/>
          </p:nvSpPr>
          <p:spPr>
            <a:xfrm>
              <a:off x="2987824" y="2060848"/>
              <a:ext cx="338336" cy="288032"/>
            </a:xfrm>
            <a:prstGeom prst="ellipse">
              <a:avLst/>
            </a:prstGeom>
            <a:solidFill>
              <a:srgbClr val="FF33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2" name="Рисунок 11" descr="342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5724128" y="3284984"/>
            <a:ext cx="2184031" cy="2353971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4.44033E-7 L -0.28177 -0.3857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1" y="-1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8177 -0.38575 C -0.27135 -0.39917 -0.26076 -0.41235 -0.25208 -0.42183 C -0.2434 -0.43131 -0.23958 -0.43941 -0.22986 -0.44334 C -0.22014 -0.44727 -0.20243 -0.4475 -0.1941 -0.44496 C -0.18576 -0.44241 -0.18212 -0.43733 -0.17934 -0.42854 C -0.17656 -0.41975 -0.17448 -0.40772 -0.17691 -0.39223 C -0.17934 -0.37673 -0.17917 -0.38275 -0.1941 -0.33488 C -0.20903 -0.287 -0.2533 -0.14917 -0.26701 -0.10453 C -0.28073 -0.0599 -0.27483 -0.07794 -0.27691 -0.06661 C -0.27899 -0.05527 -0.27934 -0.04718 -0.27934 -0.037 C -0.27934 -0.02683 -0.28125 -0.01526 -0.27691 -0.00578 C -0.27257 0.0037 -0.26476 0.02174 -0.2533 0.02035 C -0.24184 0.01896 -0.22222 -0.00046 -0.20764 -0.01411 C -0.19305 -0.02775 -0.17708 -0.0451 -0.1658 -0.06198 C -0.15451 -0.07886 -0.15989 -0.05643 -0.13976 -0.1161 C -0.11962 -0.17576 -0.06163 -0.36402 -0.04479 -0.42021 C -0.02795 -0.47641 -0.01996 -0.51295 -0.03854 -0.45328 C -0.05712 -0.39362 -0.13472 -0.13159 -0.1559 -0.06175 C -0.17708 0.00809 -0.16371 -0.04278 -0.1658 -0.03377 C -0.16788 -0.02475 -0.16944 -0.01665 -0.16823 -0.0074 C -0.16701 0.00185 -0.16614 0.01688 -0.15833 0.0222 C -0.15052 0.02752 -0.13437 0.03076 -0.12135 0.02382 C -0.10833 0.01688 -0.09375 -0.00463 -0.08055 -0.01896 C -0.06736 -0.0333 -0.04861 -0.05458 -0.04219 -0.06175 " pathEditMode="relative" rAng="0" ptsTypes="aaaaaaaaaaaaaaaaaaaaaaaa">
                                      <p:cBhvr>
                                        <p:cTn id="10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1" y="1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27584"/>
                <a:gridCol w="7488832"/>
                <a:gridCol w="827584"/>
              </a:tblGrid>
              <a:tr h="1714500">
                <a:tc rowSpan="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71450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7145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17145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Управляющая кнопка: возврат 4">
            <a:hlinkClick r:id="rId3" action="ppaction://hlinksldjump" highlightClick="1"/>
          </p:cNvPr>
          <p:cNvSpPr/>
          <p:nvPr/>
        </p:nvSpPr>
        <p:spPr>
          <a:xfrm>
            <a:off x="8388424" y="5661248"/>
            <a:ext cx="610368" cy="1008112"/>
          </a:xfrm>
          <a:prstGeom prst="actionButtonReturn">
            <a:avLst/>
          </a:prstGeom>
          <a:ln>
            <a:solidFill>
              <a:schemeClr val="bg1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pSp>
        <p:nvGrpSpPr>
          <p:cNvPr id="2" name="Группа 12"/>
          <p:cNvGrpSpPr/>
          <p:nvPr/>
        </p:nvGrpSpPr>
        <p:grpSpPr>
          <a:xfrm>
            <a:off x="3347864" y="2852936"/>
            <a:ext cx="2213040" cy="2492675"/>
            <a:chOff x="3347864" y="2852936"/>
            <a:chExt cx="2213040" cy="2492675"/>
          </a:xfrm>
        </p:grpSpPr>
        <p:pic>
          <p:nvPicPr>
            <p:cNvPr id="11" name="Рисунок 10" descr="И.png"/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>
              <a:off x="3347864" y="3284984"/>
              <a:ext cx="2213040" cy="2060627"/>
            </a:xfrm>
            <a:prstGeom prst="rect">
              <a:avLst/>
            </a:prstGeom>
          </p:spPr>
        </p:pic>
        <p:pic>
          <p:nvPicPr>
            <p:cNvPr id="8" name="Рисунок 7" descr="Изображение - копия - копия (2).JPG"/>
            <p:cNvPicPr>
              <a:picLocks noChangeAspect="1"/>
            </p:cNvPicPr>
            <p:nvPr/>
          </p:nvPicPr>
          <p:blipFill>
            <a:blip r:embed="rId5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283968" y="2852936"/>
              <a:ext cx="752856" cy="502920"/>
            </a:xfrm>
            <a:prstGeom prst="rect">
              <a:avLst/>
            </a:prstGeom>
          </p:spPr>
        </p:pic>
      </p:grpSp>
      <p:sp>
        <p:nvSpPr>
          <p:cNvPr id="10" name="Овал 9"/>
          <p:cNvSpPr/>
          <p:nvPr/>
        </p:nvSpPr>
        <p:spPr>
          <a:xfrm>
            <a:off x="4355976" y="2996952"/>
            <a:ext cx="216024" cy="216024"/>
          </a:xfrm>
          <a:prstGeom prst="ellipse">
            <a:avLst/>
          </a:prstGeom>
          <a:solidFill>
            <a:srgbClr val="FF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Рисунок 11" descr="342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6012160" y="3284984"/>
            <a:ext cx="2184031" cy="2353971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4.44033E-7 L -0.19514 -0.2074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8" y="-1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9514 -0.20745 C -0.21719 -0.15241 -0.23906 -0.09737 -0.24948 -0.06776 C -0.25989 -0.03816 -0.25746 -0.04256 -0.25799 -0.02984 C -0.25851 -0.01712 -0.26146 0.00069 -0.25312 0.00809 C -0.24479 0.01549 -0.22326 0.02336 -0.20746 0.01457 C -0.19167 0.00578 -0.1717 -0.02799 -0.15799 -0.04464 C -0.14427 -0.06129 -0.13628 -0.05874 -0.12465 -0.0858 C -0.11302 -0.11286 -0.0842 -0.21716 -0.08767 -0.20745 C -0.09114 -0.19774 -0.13576 -0.06476 -0.14566 -0.02822 C -0.15555 0.00832 -0.15052 0.00254 -0.14687 0.01133 C -0.14323 0.02012 -0.13576 0.03191 -0.12344 0.02451 C -0.11111 0.01711 -0.08142 -0.02336 -0.07292 -0.03307 " pathEditMode="relative" rAng="0" ptsTypes="aaaaaaaaaaaA">
                                      <p:cBhvr>
                                        <p:cTn id="10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" y="1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0"/>
                            </p:stCondLst>
                            <p:childTnLst>
                              <p:par>
                                <p:cTn id="12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4.44033E-7 L -0.17952 -0.27035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0" y="-1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7000"/>
                            </p:stCondLst>
                            <p:childTnLst>
                              <p:par>
                                <p:cTn id="1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7951 -0.27035 C -0.15381 -0.26896 -0.12795 -0.26758 -0.1177 -0.26711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" y="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27584"/>
                <a:gridCol w="7488832"/>
                <a:gridCol w="827584"/>
              </a:tblGrid>
              <a:tr h="1714500">
                <a:tc rowSpan="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71450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7145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17145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Управляющая кнопка: возврат 4">
            <a:hlinkClick r:id="rId3" action="ppaction://hlinksldjump" highlightClick="1"/>
          </p:cNvPr>
          <p:cNvSpPr/>
          <p:nvPr/>
        </p:nvSpPr>
        <p:spPr>
          <a:xfrm>
            <a:off x="8388424" y="5661248"/>
            <a:ext cx="610368" cy="1008112"/>
          </a:xfrm>
          <a:prstGeom prst="actionButtonReturn">
            <a:avLst/>
          </a:prstGeom>
          <a:ln>
            <a:solidFill>
              <a:schemeClr val="bg1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pSp>
        <p:nvGrpSpPr>
          <p:cNvPr id="2" name="Группа 11"/>
          <p:cNvGrpSpPr/>
          <p:nvPr/>
        </p:nvGrpSpPr>
        <p:grpSpPr>
          <a:xfrm>
            <a:off x="2627784" y="978134"/>
            <a:ext cx="3109229" cy="4321926"/>
            <a:chOff x="2627784" y="978134"/>
            <a:chExt cx="3109229" cy="4321926"/>
          </a:xfrm>
        </p:grpSpPr>
        <p:pic>
          <p:nvPicPr>
            <p:cNvPr id="11" name="Рисунок 10" descr="Рисунок8.png"/>
            <p:cNvPicPr>
              <a:picLocks noChangeAspect="1"/>
            </p:cNvPicPr>
            <p:nvPr/>
          </p:nvPicPr>
          <p:blipFill>
            <a:blip r:embed="rId4" cstate="email">
              <a:clrChange>
                <a:clrFrom>
                  <a:srgbClr val="000000">
                    <a:alpha val="0"/>
                  </a:srgbClr>
                </a:clrFrom>
                <a:clrTo>
                  <a:srgbClr val="000000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627784" y="1556792"/>
              <a:ext cx="3109229" cy="3743268"/>
            </a:xfrm>
            <a:prstGeom prst="rect">
              <a:avLst/>
            </a:prstGeom>
          </p:spPr>
        </p:pic>
        <p:pic>
          <p:nvPicPr>
            <p:cNvPr id="8" name="Рисунок 7" descr="Изображение - копия - копия (2).JPG"/>
            <p:cNvPicPr>
              <a:picLocks noChangeAspect="1"/>
            </p:cNvPicPr>
            <p:nvPr/>
          </p:nvPicPr>
          <p:blipFill>
            <a:blip r:embed="rId5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995936" y="978134"/>
              <a:ext cx="1080120" cy="721537"/>
            </a:xfrm>
            <a:prstGeom prst="rect">
              <a:avLst/>
            </a:prstGeom>
          </p:spPr>
        </p:pic>
        <p:sp>
          <p:nvSpPr>
            <p:cNvPr id="9" name="Овал 8"/>
            <p:cNvSpPr/>
            <p:nvPr/>
          </p:nvSpPr>
          <p:spPr>
            <a:xfrm>
              <a:off x="2987824" y="2132856"/>
              <a:ext cx="338336" cy="288032"/>
            </a:xfrm>
            <a:prstGeom prst="ellipse">
              <a:avLst/>
            </a:prstGeom>
            <a:solidFill>
              <a:srgbClr val="FF33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Овал 9"/>
            <p:cNvSpPr/>
            <p:nvPr/>
          </p:nvSpPr>
          <p:spPr>
            <a:xfrm>
              <a:off x="4139952" y="1268760"/>
              <a:ext cx="216024" cy="216024"/>
            </a:xfrm>
            <a:prstGeom prst="ellipse">
              <a:avLst/>
            </a:prstGeom>
            <a:solidFill>
              <a:srgbClr val="FF33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3" name="Рисунок 12" descr="342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 rot="226013">
            <a:off x="5727217" y="3354305"/>
            <a:ext cx="2187860" cy="2358098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4.44033E-7 L -0.28177 -0.3857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1" y="-1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8177 -0.38575 C -0.27136 -0.39916 -0.26077 -0.41235 -0.25209 -0.42183 C -0.24341 -0.43131 -0.23959 -0.4394 -0.22986 -0.44334 C -0.22014 -0.44727 -0.20243 -0.4475 -0.1941 -0.44495 C -0.18577 -0.44241 -0.18212 -0.43732 -0.17934 -0.42853 C -0.17657 -0.41975 -0.17448 -0.40772 -0.17691 -0.39223 C -0.17934 -0.37673 -0.17917 -0.38274 -0.1941 -0.33487 C -0.20903 -0.287 -0.2533 -0.14916 -0.26702 -0.10453 C -0.28073 -0.05989 -0.27483 -0.07793 -0.27691 -0.0666 C -0.279 -0.05527 -0.27934 -0.04717 -0.27934 -0.037 C -0.27934 -0.02682 -0.28125 -0.01526 -0.27691 -0.00578 C -0.27257 0.0037 -0.26476 0.02174 -0.2533 0.02036 C -0.24184 0.01897 -0.22188 -4.19056E-6 -0.20764 -0.0141 C -0.19341 -0.02821 -0.17952 -0.0481 -0.16823 -0.06498 C -0.15695 -0.08186 -0.16025 -0.05689 -0.13976 -0.11609 C -0.11927 -0.1753 -0.06163 -0.36401 -0.04479 -0.42021 C -0.02795 -0.47641 -0.01997 -0.51295 -0.03854 -0.45328 C -0.05712 -0.39361 -0.13472 -0.13159 -0.15591 -0.06174 C -0.17709 0.0081 -0.16372 -0.04278 -0.1658 -0.03376 C -0.16788 -0.02474 -0.16945 -0.01665 -0.16823 -0.0074 C -0.16702 0.00185 -0.16615 0.01689 -0.15834 0.02221 C -0.15052 0.02753 -0.13438 0.03076 -0.12136 0.02382 C -0.10834 0.01689 -0.09375 -0.00462 -0.08056 -0.01896 C -0.06736 -0.0333 -0.04861 -0.05457 -0.04219 -0.06174 " pathEditMode="relative" rAng="0" ptsTypes="aaaaaaaaaaaaaaaaaaaaaaaA">
                                      <p:cBhvr>
                                        <p:cTn id="10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1" y="1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0"/>
                            </p:stCondLst>
                            <p:childTnLst>
                              <p:par>
                                <p:cTn id="12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99 -0.01064 L -0.16354 -0.5118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6" y="-2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7000"/>
                            </p:stCondLst>
                            <p:childTnLst>
                              <p:par>
                                <p:cTn id="1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6354 -0.5118 C -0.15659 -0.50671 -0.14965 -0.50162 -0.13628 -0.50023 C -0.12291 -0.49884 -0.09201 -0.50301 -0.08316 -0.50347 " pathEditMode="relative" rAng="0" ptsTypes="aaA">
                                      <p:cBhvr>
                                        <p:cTn id="1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" y="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27584"/>
                <a:gridCol w="7488832"/>
                <a:gridCol w="827584"/>
              </a:tblGrid>
              <a:tr h="1714500">
                <a:tc rowSpan="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71450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7145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17145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Управляющая кнопка: возврат 4">
            <a:hlinkClick r:id="rId3" action="ppaction://hlinksldjump" highlightClick="1"/>
          </p:cNvPr>
          <p:cNvSpPr/>
          <p:nvPr/>
        </p:nvSpPr>
        <p:spPr>
          <a:xfrm>
            <a:off x="8388424" y="5661248"/>
            <a:ext cx="610368" cy="1008112"/>
          </a:xfrm>
          <a:prstGeom prst="actionButtonReturn">
            <a:avLst/>
          </a:prstGeom>
          <a:ln>
            <a:solidFill>
              <a:schemeClr val="bg1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pSp>
        <p:nvGrpSpPr>
          <p:cNvPr id="2" name="Группа 14"/>
          <p:cNvGrpSpPr/>
          <p:nvPr/>
        </p:nvGrpSpPr>
        <p:grpSpPr>
          <a:xfrm>
            <a:off x="3203848" y="2996952"/>
            <a:ext cx="2459633" cy="2333820"/>
            <a:chOff x="3203848" y="2996952"/>
            <a:chExt cx="2459633" cy="2333820"/>
          </a:xfrm>
        </p:grpSpPr>
        <p:pic>
          <p:nvPicPr>
            <p:cNvPr id="12" name="Рисунок 11" descr="к.png"/>
            <p:cNvPicPr>
              <a:picLocks noChangeAspect="1"/>
            </p:cNvPicPr>
            <p:nvPr/>
          </p:nvPicPr>
          <p:blipFill>
            <a:blip r:embed="rId4" cstate="email">
              <a:clrChange>
                <a:clrFrom>
                  <a:srgbClr val="000000">
                    <a:alpha val="0"/>
                  </a:srgbClr>
                </a:clrFrom>
                <a:clrTo>
                  <a:srgbClr val="000000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203848" y="2996952"/>
              <a:ext cx="2459633" cy="2333820"/>
            </a:xfrm>
            <a:prstGeom prst="rect">
              <a:avLst/>
            </a:prstGeom>
          </p:spPr>
        </p:pic>
        <p:sp>
          <p:nvSpPr>
            <p:cNvPr id="14" name="Овал 13"/>
            <p:cNvSpPr/>
            <p:nvPr/>
          </p:nvSpPr>
          <p:spPr>
            <a:xfrm>
              <a:off x="3779912" y="4077072"/>
              <a:ext cx="194320" cy="216024"/>
            </a:xfrm>
            <a:prstGeom prst="ellipse">
              <a:avLst/>
            </a:prstGeom>
            <a:solidFill>
              <a:srgbClr val="FF33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3" name="Рисунок 12" descr="342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5868144" y="3212976"/>
            <a:ext cx="2112023" cy="2276360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4.44033E-7 L -0.18715 -0.2074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4" y="-1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8716 -0.20745 C -0.21129 -0.12813 -0.23525 -0.0488 -0.24688 -0.00856 C -0.25851 0.03168 -0.26094 0.04625 -0.2573 0.03469 C -0.25365 0.02312 -0.23855 -0.05158 -0.22483 -0.07771 C -0.21112 -0.10384 -0.19202 -0.10731 -0.17535 -0.12281 C -0.15869 -0.1383 -0.13976 -0.16073 -0.12483 -0.17114 C -0.1099 -0.18155 -0.09496 -0.18941 -0.08577 -0.18502 C -0.07657 -0.18062 -0.07274 -0.15218 -0.07013 -0.14524 " pathEditMode="relative" rAng="0" ptsTypes="aaaaaaaA">
                                      <p:cBhvr>
                                        <p:cTn id="1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" y="1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4.44033E-7 L -0.21094 -0.10268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6" y="-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1094 -0.10268 C -0.2033 -0.10129 -0.19566 -0.09967 -0.18889 -0.09921 C -0.18212 -0.09875 -0.17587 -0.10013 -0.17066 -0.09921 C -0.16546 -0.09828 -0.15973 -0.10037 -0.15764 -0.09412 C -0.15556 -0.08788 -0.15573 -0.07099 -0.15764 -0.06128 C -0.15955 -0.05157 -0.16667 -0.04394 -0.16927 -0.03538 C -0.17188 -0.02682 -0.17223 -0.01665 -0.17327 -0.00925 C -0.17431 -0.00185 -0.17674 0.00232 -0.17587 0.00972 C -0.175 0.01712 -0.17361 0.03354 -0.16806 0.03562 C -0.1625 0.0377 -0.14931 0.02776 -0.14202 0.02174 C -0.13473 0.01573 -0.12691 0.00301 -0.12396 -0.00069 " pathEditMode="relative" rAng="0" ptsTypes="aaaaaaaaaaA">
                                      <p:cBhvr>
                                        <p:cTn id="1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" y="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27584"/>
                <a:gridCol w="7488832"/>
                <a:gridCol w="827584"/>
              </a:tblGrid>
              <a:tr h="1714500">
                <a:tc rowSpan="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71450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7145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17145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Управляющая кнопка: возврат 4">
            <a:hlinkClick r:id="rId3" action="ppaction://hlinksldjump" highlightClick="1"/>
          </p:cNvPr>
          <p:cNvSpPr/>
          <p:nvPr/>
        </p:nvSpPr>
        <p:spPr>
          <a:xfrm>
            <a:off x="8388424" y="5661248"/>
            <a:ext cx="610368" cy="1008112"/>
          </a:xfrm>
          <a:prstGeom prst="actionButtonReturn">
            <a:avLst/>
          </a:prstGeom>
          <a:ln>
            <a:solidFill>
              <a:schemeClr val="bg1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pSp>
        <p:nvGrpSpPr>
          <p:cNvPr id="2" name="Группа 14"/>
          <p:cNvGrpSpPr/>
          <p:nvPr/>
        </p:nvGrpSpPr>
        <p:grpSpPr>
          <a:xfrm>
            <a:off x="2843808" y="1484784"/>
            <a:ext cx="3312367" cy="3781323"/>
            <a:chOff x="2915817" y="1484785"/>
            <a:chExt cx="3312367" cy="3781323"/>
          </a:xfrm>
        </p:grpSpPr>
        <p:pic>
          <p:nvPicPr>
            <p:cNvPr id="12" name="Рисунок 11" descr="к1.png"/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>
              <a:off x="2915817" y="1484785"/>
              <a:ext cx="3312367" cy="3781323"/>
            </a:xfrm>
            <a:prstGeom prst="rect">
              <a:avLst/>
            </a:prstGeom>
          </p:spPr>
        </p:pic>
        <p:sp>
          <p:nvSpPr>
            <p:cNvPr id="14" name="Овал 13"/>
            <p:cNvSpPr/>
            <p:nvPr/>
          </p:nvSpPr>
          <p:spPr>
            <a:xfrm>
              <a:off x="4211960" y="3212976"/>
              <a:ext cx="216024" cy="216024"/>
            </a:xfrm>
            <a:prstGeom prst="ellipse">
              <a:avLst/>
            </a:prstGeom>
            <a:solidFill>
              <a:srgbClr val="FF33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3" name="Рисунок 12" descr="342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5580112" y="3212976"/>
            <a:ext cx="2256039" cy="2431582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4.44033E-7 L -0.16354 -0.3649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" y="-1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6354 -0.36494 C -0.14722 -0.37326 -0.1309 -0.38159 -0.11684 -0.39431 C -0.10277 -0.40703 -0.06441 -0.49653 -0.07916 -0.44103 C -0.09392 -0.38552 -0.17934 -0.13344 -0.20503 -0.06059 C -0.23072 0.01226 -0.225 -0.01734 -0.23368 -0.00347 C -0.24236 0.01041 -0.24791 0.02498 -0.25694 0.02243 C -0.26597 0.01989 -0.28628 0.00139 -0.28819 -0.01896 C -0.2901 -0.03931 -0.28281 -0.07447 -0.26875 -0.10037 C -0.25468 -0.12627 -0.22378 -0.15148 -0.20381 -0.17461 C -0.18385 -0.19773 -0.16857 -0.21184 -0.1493 -0.23867 C -0.13003 -0.26549 -0.10954 -0.30573 -0.08819 -0.33557 C -0.06684 -0.3654 -0.03506 -0.40171 -0.02066 -0.41859 C -0.00625 -0.43548 -0.00711 -0.43432 -0.00121 -0.43756 C 0.00469 -0.44079 0.00816 -0.44681 0.01441 -0.43756 C 0.02066 -0.42831 0.03282 -0.39153 0.03646 -0.38228 " pathEditMode="relative" rAng="0" ptsTypes="aaaaaaaaaaaaaaA">
                                      <p:cBhvr>
                                        <p:cTn id="10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" y="1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0"/>
                            </p:stCondLst>
                            <p:childTnLst>
                              <p:par>
                                <p:cTn id="12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4.44033E-7 L -0.15573 -0.2389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" y="-1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5573 -0.2389 C -0.13107 -0.23983 -0.10642 -0.24075 -0.09201 -0.23728 C -0.0776 -0.23381 -0.06996 -0.23474 -0.06875 -0.21832 C -0.06753 -0.2019 -0.07517 -0.16837 -0.08437 -0.13876 C -0.09357 -0.10916 -0.11701 -0.06268 -0.12448 -0.04001 C -0.13194 -0.01735 -0.1335 -0.01249 -0.12968 -0.00208 C -0.12586 0.00832 -0.11423 0.02197 -0.10121 0.0222 C -0.08819 0.02243 -0.06579 0.00786 -0.05191 -0.00023 C -0.03802 -0.00833 -0.02361 -0.02128 -0.01805 -0.02614 " pathEditMode="relative" rAng="0" ptsTypes="aaaaaaaaA">
                                      <p:cBhvr>
                                        <p:cTn id="17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" y="1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27584"/>
                <a:gridCol w="7488832"/>
                <a:gridCol w="827584"/>
              </a:tblGrid>
              <a:tr h="1714500">
                <a:tc rowSpan="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71450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7145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17145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Управляющая кнопка: возврат 4">
            <a:hlinkClick r:id="rId3" action="ppaction://hlinksldjump" highlightClick="1"/>
          </p:cNvPr>
          <p:cNvSpPr/>
          <p:nvPr/>
        </p:nvSpPr>
        <p:spPr>
          <a:xfrm>
            <a:off x="8388424" y="5661248"/>
            <a:ext cx="610368" cy="1008112"/>
          </a:xfrm>
          <a:prstGeom prst="actionButtonReturn">
            <a:avLst/>
          </a:prstGeom>
          <a:ln>
            <a:solidFill>
              <a:schemeClr val="bg1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0" name="Рисунок 9" descr="л.pn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2987824" y="3284984"/>
            <a:ext cx="2243522" cy="2066723"/>
          </a:xfrm>
          <a:prstGeom prst="rect">
            <a:avLst/>
          </a:prstGeom>
        </p:spPr>
      </p:pic>
      <p:pic>
        <p:nvPicPr>
          <p:cNvPr id="11" name="Рисунок 10" descr="342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5652120" y="3212976"/>
            <a:ext cx="2184031" cy="2353971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4.44033E-7 L -0.27378 -0.0187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7" y="-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7378 -0.01873 C -0.27187 -0.00879 -0.26996 0.00139 -0.26475 0.00879 C -0.25954 0.01619 -0.25677 0.03538 -0.2427 0.02613 C -0.22864 0.01688 -0.20034 -0.01711 -0.18038 -0.04648 C -0.16041 -0.07586 -0.13854 -0.1228 -0.12309 -0.15032 C -0.10764 -0.17784 -0.09166 -0.21022 -0.08802 -0.21253 C -0.08437 -0.21485 -0.09166 -0.19126 -0.10104 -0.1642 C -0.11041 -0.13714 -0.13454 -0.07678 -0.14392 -0.04995 C -0.15329 -0.02313 -0.15694 -0.01711 -0.15694 -0.00324 C -0.15694 0.01064 -0.15382 0.03076 -0.14392 0.03307 C -0.13402 0.03538 -0.10972 0.01989 -0.09722 0.01064 C -0.08472 0.00139 -0.07326 -0.01665 -0.06857 -0.0222 " pathEditMode="relative" rAng="0" ptsTypes="aaaaaaaaaaaA">
                                      <p:cBhvr>
                                        <p:cTn id="10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3" y="-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27584"/>
                <a:gridCol w="7488832"/>
                <a:gridCol w="827584"/>
              </a:tblGrid>
              <a:tr h="1714500">
                <a:tc rowSpan="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71450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7145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17145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Управляющая кнопка: возврат 4">
            <a:hlinkClick r:id="rId3" action="ppaction://hlinksldjump" highlightClick="1"/>
          </p:cNvPr>
          <p:cNvSpPr/>
          <p:nvPr/>
        </p:nvSpPr>
        <p:spPr>
          <a:xfrm>
            <a:off x="8388424" y="5661248"/>
            <a:ext cx="610368" cy="1008112"/>
          </a:xfrm>
          <a:prstGeom prst="actionButtonReturn">
            <a:avLst/>
          </a:prstGeom>
          <a:ln>
            <a:solidFill>
              <a:schemeClr val="bg1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0" name="Рисунок 9" descr="л1.pn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2730848" y="1557366"/>
            <a:ext cx="3682303" cy="3743268"/>
          </a:xfrm>
          <a:prstGeom prst="rect">
            <a:avLst/>
          </a:prstGeom>
        </p:spPr>
      </p:pic>
      <p:pic>
        <p:nvPicPr>
          <p:cNvPr id="11" name="Рисунок 10" descr="342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 rot="21429995">
            <a:off x="5998232" y="3122643"/>
            <a:ext cx="2231478" cy="2405110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4.44033E-7 L -0.32917 -0.0395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5" y="-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2917 -0.03954 C -0.3257 -0.01873 -0.32222 0.00232 -0.31354 0.01388 C -0.30486 0.02544 -0.29202 0.034 -0.27726 0.02961 C -0.2625 0.02521 -0.24809 0.02197 -0.22535 -0.01202 C -0.20261 -0.04602 -0.16823 -0.12234 -0.1408 -0.1746 C -0.11337 -0.22687 -0.08177 -0.28445 -0.06042 -0.32516 C -0.03906 -0.36586 -0.02257 -0.39662 -0.01233 -0.41859 C -0.00208 -0.44056 0.00243 -0.46137 0.00069 -0.45652 C -0.00104 -0.45166 -0.01233 -0.42252 -0.02274 -0.38922 C -0.03316 -0.35592 -0.04757 -0.30365 -0.06163 -0.25601 C -0.0757 -0.20837 -0.09688 -0.14361 -0.10712 -0.1036 C -0.11736 -0.06359 -0.12083 -0.03746 -0.12274 -0.01549 C -0.12465 0.00648 -0.12327 0.0192 -0.11875 0.02776 C -0.11424 0.03631 -0.1066 0.04163 -0.09531 0.03654 C -0.08403 0.03146 -0.06545 0.01203 -0.05122 -0.00323 C -0.03698 -0.0185 -0.01667 -0.04648 -0.00972 -0.05527 " pathEditMode="relative" rAng="0" ptsTypes="aaaaaaaaaaaaaaaA">
                                      <p:cBhvr>
                                        <p:cTn id="10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" y="-1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27584"/>
                <a:gridCol w="7488832"/>
                <a:gridCol w="827584"/>
              </a:tblGrid>
              <a:tr h="1714500">
                <a:tc rowSpan="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71450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7145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17145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Управляющая кнопка: возврат 4">
            <a:hlinkClick r:id="rId3" action="ppaction://hlinksldjump" highlightClick="1"/>
          </p:cNvPr>
          <p:cNvSpPr/>
          <p:nvPr/>
        </p:nvSpPr>
        <p:spPr>
          <a:xfrm>
            <a:off x="8388424" y="5661248"/>
            <a:ext cx="610368" cy="1008112"/>
          </a:xfrm>
          <a:prstGeom prst="actionButtonReturn">
            <a:avLst/>
          </a:prstGeom>
          <a:ln>
            <a:solidFill>
              <a:schemeClr val="bg1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pSp>
        <p:nvGrpSpPr>
          <p:cNvPr id="2" name="Группа 12"/>
          <p:cNvGrpSpPr/>
          <p:nvPr/>
        </p:nvGrpSpPr>
        <p:grpSpPr>
          <a:xfrm>
            <a:off x="2689626" y="3356993"/>
            <a:ext cx="3034501" cy="2903600"/>
            <a:chOff x="2689626" y="3356993"/>
            <a:chExt cx="3034501" cy="2903600"/>
          </a:xfrm>
        </p:grpSpPr>
        <p:pic>
          <p:nvPicPr>
            <p:cNvPr id="12" name="Рисунок 11" descr="м.png"/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>
              <a:off x="2689626" y="3356993"/>
              <a:ext cx="3034501" cy="2903600"/>
            </a:xfrm>
            <a:prstGeom prst="rect">
              <a:avLst/>
            </a:prstGeom>
          </p:spPr>
        </p:pic>
        <p:sp>
          <p:nvSpPr>
            <p:cNvPr id="9" name="Овал 8"/>
            <p:cNvSpPr/>
            <p:nvPr/>
          </p:nvSpPr>
          <p:spPr>
            <a:xfrm>
              <a:off x="2699792" y="4653136"/>
              <a:ext cx="338336" cy="288032"/>
            </a:xfrm>
            <a:prstGeom prst="ellipse">
              <a:avLst/>
            </a:prstGeom>
            <a:solidFill>
              <a:srgbClr val="FF33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4" name="Рисунок 13" descr="342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5940152" y="3140968"/>
            <a:ext cx="2256039" cy="2431582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4.44033E-7 L -0.34479 -0.0080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2" y="-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4479 -0.00809 C -0.33993 0.00463 -0.3349 0.01758 -0.32917 0.02475 C -0.32344 0.03192 -0.31892 0.03793 -0.31094 0.03516 C -0.30295 0.03238 -0.29583 0.0296 -0.28108 0.00763 C -0.26632 -0.01434 -0.24097 -0.06267 -0.22257 -0.0962 C -0.20417 -0.12974 -0.17448 -0.19311 -0.17066 -0.19311 C -0.16684 -0.19311 -0.1908 -0.12627 -0.19931 -0.0962 C -0.20781 -0.06614 -0.21719 -0.03237 -0.22135 -0.01318 C -0.22552 0.00602 -0.22778 0.0118 -0.22396 0.01966 C -0.22014 0.02752 -0.21076 0.03886 -0.19792 0.03354 C -0.18507 0.02822 -0.16007 0.00324 -0.1474 -0.01156 C -0.13472 -0.02636 -0.13125 -0.03237 -0.12135 -0.05481 C -0.11146 -0.07724 -0.09531 -0.12326 -0.0875 -0.14639 C -0.07969 -0.16952 -0.07118 -0.20398 -0.07465 -0.19311 C -0.07813 -0.18224 -0.09931 -0.11424 -0.10833 -0.08071 C -0.11736 -0.04718 -0.12639 -0.0104 -0.12917 0.00763 C -0.13194 0.02567 -0.12865 0.02244 -0.12517 0.02822 C -0.1217 0.034 -0.1151 0.04094 -0.10833 0.04209 C -0.10156 0.04325 -0.09514 0.04464 -0.0849 0.03516 C -0.07465 0.02567 -0.05451 -0.00393 -0.04653 -0.01434 " pathEditMode="relative" rAng="0" ptsTypes="aaaaaaaaaaaaaaaaaaaa">
                                      <p:cBhvr>
                                        <p:cTn id="10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9" y="-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27584"/>
                <a:gridCol w="7488832"/>
                <a:gridCol w="827584"/>
              </a:tblGrid>
              <a:tr h="1714500">
                <a:tc rowSpan="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71450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7145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17145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0" name="Рисунок 9" descr="м1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547664" y="1556792"/>
            <a:ext cx="4840644" cy="3828620"/>
          </a:xfrm>
          <a:prstGeom prst="rect">
            <a:avLst/>
          </a:prstGeom>
        </p:spPr>
      </p:pic>
      <p:sp>
        <p:nvSpPr>
          <p:cNvPr id="5" name="Управляющая кнопка: возврат 4">
            <a:hlinkClick r:id="rId4" action="ppaction://hlinksldjump" highlightClick="1"/>
          </p:cNvPr>
          <p:cNvSpPr/>
          <p:nvPr/>
        </p:nvSpPr>
        <p:spPr>
          <a:xfrm>
            <a:off x="8388424" y="5661248"/>
            <a:ext cx="610368" cy="1008112"/>
          </a:xfrm>
          <a:prstGeom prst="actionButtonReturn">
            <a:avLst/>
          </a:prstGeom>
          <a:ln>
            <a:solidFill>
              <a:schemeClr val="bg1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1691680" y="4509120"/>
            <a:ext cx="338336" cy="288032"/>
          </a:xfrm>
          <a:prstGeom prst="ellipse">
            <a:avLst/>
          </a:prstGeom>
          <a:solidFill>
            <a:srgbClr val="FF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 descr="342.jpg"/>
          <p:cNvPicPr>
            <a:picLocks noChangeAspect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222291">
            <a:off x="6490445" y="3409364"/>
            <a:ext cx="1460002" cy="1879779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44033E-7 L -0.47864 -0.0291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9" y="-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7865 -0.02914 C -0.47726 -0.02082 -0.47587 -0.01249 -0.47344 -0.00324 C -0.47101 0.00601 -0.47049 0.01896 -0.46441 0.02613 C -0.45833 0.0333 -0.44931 0.04116 -0.43715 0.04001 C -0.425 0.03885 -0.40764 0.03723 -0.39167 0.01919 C -0.37569 0.00116 -0.37882 1.2951E-6 -0.34097 -0.06892 C -0.30313 -0.13784 -0.19688 -0.33441 -0.16441 -0.39431 C -0.13194 -0.45421 -0.14601 -0.43247 -0.14618 -0.42877 C -0.14635 -0.42507 -0.14809 -0.42484 -0.16563 -0.37188 C -0.18316 -0.31892 -0.23125 -0.16906 -0.25139 -0.11055 C -0.27153 -0.05204 -0.28194 -0.04556 -0.28646 -0.02058 C -0.29097 0.00439 -0.28507 0.02914 -0.27865 0.04001 C -0.27222 0.05088 -0.2651 0.05412 -0.24757 0.0451 C -0.23004 0.03608 -0.19271 0.00763 -0.17344 -0.01365 C -0.15417 -0.03492 -0.15017 -0.03631 -0.13194 -0.0828 C -0.11372 -0.12928 -0.08004 -0.24006 -0.06441 -0.29209 C -0.04879 -0.34413 -0.04549 -0.37072 -0.03837 -0.39431 C -0.03125 -0.4179 -0.00642 -0.48543 -0.02153 -0.43409 C -0.03663 -0.38275 -0.10816 -0.15749 -0.12934 -0.08626 C -0.15052 -0.01503 -0.14549 -0.02683 -0.14879 -0.00671 C -0.15208 0.01341 -0.15417 0.02451 -0.14879 0.03469 C -0.1434 0.04486 -0.12795 0.05712 -0.11632 0.05388 C -0.10469 0.05065 -0.09306 0.03099 -0.07865 0.01572 C -0.06424 0.00046 -0.03802 -0.02775 -0.02934 -0.03793 " pathEditMode="relative" rAng="0" ptsTypes="aaaaaaaaaaaaaaaaaaaaaaaA">
                                      <p:cBhvr>
                                        <p:cTn id="10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6" y="-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27584"/>
                <a:gridCol w="7488832"/>
                <a:gridCol w="827584"/>
              </a:tblGrid>
              <a:tr h="1714500">
                <a:tc rowSpan="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71450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7145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17145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Управляющая кнопка: возврат 4">
            <a:hlinkClick r:id="rId3" action="ppaction://hlinksldjump" highlightClick="1"/>
          </p:cNvPr>
          <p:cNvSpPr/>
          <p:nvPr/>
        </p:nvSpPr>
        <p:spPr>
          <a:xfrm>
            <a:off x="8388424" y="5661248"/>
            <a:ext cx="610368" cy="1008112"/>
          </a:xfrm>
          <a:prstGeom prst="actionButtonReturn">
            <a:avLst/>
          </a:prstGeom>
          <a:ln>
            <a:solidFill>
              <a:schemeClr val="bg1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pSp>
        <p:nvGrpSpPr>
          <p:cNvPr id="2" name="Группа 7"/>
          <p:cNvGrpSpPr/>
          <p:nvPr/>
        </p:nvGrpSpPr>
        <p:grpSpPr>
          <a:xfrm>
            <a:off x="1979712" y="1628800"/>
            <a:ext cx="3938357" cy="3688400"/>
            <a:chOff x="1979712" y="1628800"/>
            <a:chExt cx="3938357" cy="3688400"/>
          </a:xfrm>
        </p:grpSpPr>
        <p:pic>
          <p:nvPicPr>
            <p:cNvPr id="16" name="Рисунок 15" descr="Рисунок1.png"/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>
              <a:off x="1979712" y="1628800"/>
              <a:ext cx="3938357" cy="3688400"/>
            </a:xfrm>
            <a:prstGeom prst="rect">
              <a:avLst/>
            </a:prstGeom>
          </p:spPr>
        </p:pic>
        <p:sp>
          <p:nvSpPr>
            <p:cNvPr id="11" name="Овал 10"/>
            <p:cNvSpPr/>
            <p:nvPr/>
          </p:nvSpPr>
          <p:spPr>
            <a:xfrm>
              <a:off x="2123728" y="4509120"/>
              <a:ext cx="338336" cy="288032"/>
            </a:xfrm>
            <a:prstGeom prst="ellipse">
              <a:avLst/>
            </a:prstGeom>
            <a:solidFill>
              <a:srgbClr val="FF33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0" name="Рисунок 9" descr="342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 rot="382872">
            <a:off x="5772919" y="3396074"/>
            <a:ext cx="2126842" cy="2292332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2.52544E-6 L -0.38402 -0.0291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2" y="-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8402 -0.02914 C -0.37916 -0.00393 -0.37413 0.02151 -0.35937 0.03006 C -0.34461 0.03862 -0.31875 0.04625 -0.29514 0.02197 C -0.27152 -0.00232 -0.25555 -0.04533 -0.21736 -0.11633 C -0.17916 -0.18733 -0.09409 -0.34875 -0.06545 -0.40403 C -0.0368 -0.4593 -0.04357 -0.46022 -0.04566 -0.44843 C -0.04774 -0.43664 -0.05573 -0.40981 -0.07777 -0.33326 C -0.09982 -0.25671 -0.1592 -0.05204 -0.17777 0.0104 C -0.19635 0.07285 -0.18906 0.04602 -0.18889 0.04163 C -0.18871 0.03723 -0.17239 0.00509 -0.17656 -0.01596 C -0.18073 -0.03701 -0.1934 -0.06684 -0.21354 -0.08511 C -0.23368 -0.10338 -0.27691 -0.1272 -0.29757 -0.12604 C -0.31823 -0.12489 -0.33715 -0.09482 -0.33715 -0.0784 C -0.33715 -0.06198 -0.31892 -0.03608 -0.29757 -0.02752 C -0.27621 -0.01897 -0.23906 -0.02082 -0.20868 -0.02752 C -0.17829 -0.03423 -0.13489 -0.0599 -0.11493 -0.06846 C -0.09496 -0.07701 -0.09323 -0.07678 -0.08889 -0.0784 " pathEditMode="relative" rAng="0" ptsTypes="aaaaaaaaaaaaaaaaA">
                                      <p:cBhvr>
                                        <p:cTn id="10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4" y="-1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27584"/>
                <a:gridCol w="7488832"/>
                <a:gridCol w="827584"/>
              </a:tblGrid>
              <a:tr h="1714500">
                <a:tc rowSpan="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71450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7145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17145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Управляющая кнопка: возврат 4">
            <a:hlinkClick r:id="rId3" action="ppaction://hlinksldjump" highlightClick="1"/>
          </p:cNvPr>
          <p:cNvSpPr/>
          <p:nvPr/>
        </p:nvSpPr>
        <p:spPr>
          <a:xfrm>
            <a:off x="8388424" y="5661248"/>
            <a:ext cx="610368" cy="1008112"/>
          </a:xfrm>
          <a:prstGeom prst="actionButtonReturn">
            <a:avLst/>
          </a:prstGeom>
          <a:ln>
            <a:solidFill>
              <a:schemeClr val="bg1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1" name="Рисунок 10" descr="н.png"/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987824" y="3284984"/>
            <a:ext cx="2152075" cy="2042337"/>
          </a:xfrm>
          <a:prstGeom prst="rect">
            <a:avLst/>
          </a:prstGeom>
        </p:spPr>
      </p:pic>
      <p:pic>
        <p:nvPicPr>
          <p:cNvPr id="12" name="Рисунок 11" descr="342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6228184" y="2996952"/>
            <a:ext cx="2316765" cy="2497034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2.22222E-6 L -0.26597 -0.1865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3" y="-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6598 -0.18663 C -0.28091 -0.13321 -0.29584 -0.07955 -0.30625 -0.03955 C -0.31667 0.00046 -0.32691 0.04949 -0.3283 0.05389 C -0.32969 0.05828 -0.31841 0.00463 -0.31407 -0.01364 C -0.30973 -0.03191 -0.30851 -0.0481 -0.30226 -0.05504 C -0.29601 -0.06198 -0.28611 -0.05597 -0.27639 -0.05504 C -0.26667 -0.05412 -0.25452 -0.04903 -0.24393 -0.04995 C -0.23334 -0.05088 -0.22101 -0.05111 -0.21268 -0.06036 C -0.20434 -0.06961 -0.20157 -0.08418 -0.19445 -0.10523 C -0.18733 -0.12627 -0.17049 -0.18501 -0.1698 -0.18663 C -0.1691 -0.18825 -0.18282 -0.14061 -0.19063 -0.11563 C -0.19844 -0.09066 -0.20955 -0.05735 -0.21667 -0.03608 C -0.22379 -0.0148 -0.23143 -0.00115 -0.23351 0.01249 C -0.23559 0.02613 -0.23473 0.03862 -0.22952 0.04533 C -0.22431 0.05204 -0.2158 0.06129 -0.20226 0.05227 C -0.18872 0.04325 -0.15677 0.00185 -0.14775 -0.00832 " pathEditMode="relative" rAng="0" ptsTypes="aaaaaaaaaaaaaaaA">
                                      <p:cBhvr>
                                        <p:cTn id="10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" y="1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27584"/>
                <a:gridCol w="7488832"/>
                <a:gridCol w="827584"/>
              </a:tblGrid>
              <a:tr h="1714500">
                <a:tc rowSpan="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71450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7145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17145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Управляющая кнопка: возврат 4">
            <a:hlinkClick r:id="rId3" action="ppaction://hlinksldjump" highlightClick="1"/>
          </p:cNvPr>
          <p:cNvSpPr/>
          <p:nvPr/>
        </p:nvSpPr>
        <p:spPr>
          <a:xfrm>
            <a:off x="8388424" y="5661248"/>
            <a:ext cx="610368" cy="1008112"/>
          </a:xfrm>
          <a:prstGeom prst="actionButtonReturn">
            <a:avLst/>
          </a:prstGeom>
          <a:ln>
            <a:solidFill>
              <a:schemeClr val="bg1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1" name="Рисунок 10" descr="н1.pn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2411760" y="1484784"/>
            <a:ext cx="3542083" cy="3773751"/>
          </a:xfrm>
          <a:prstGeom prst="rect">
            <a:avLst/>
          </a:prstGeom>
        </p:spPr>
      </p:pic>
      <p:pic>
        <p:nvPicPr>
          <p:cNvPr id="12" name="Рисунок 11" descr="342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6156176" y="3068960"/>
            <a:ext cx="2234734" cy="2408620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80296E-6 L -0.25816 -0.3857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9" y="-1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5816 -0.38576 C -0.24739 -0.38899 -0.23645 -0.392 -0.22309 -0.40125 C -0.20972 -0.4105 -0.1677 -0.4889 -0.1776 -0.44103 C -0.1875 -0.39316 -0.26007 -0.18432 -0.28281 -0.11425 C -0.30555 -0.04417 -0.30468 -0.04464 -0.31389 -0.02082 C -0.32309 0.003 -0.32812 0.02266 -0.33854 0.02937 C -0.34895 0.03607 -0.37014 0.03284 -0.37621 0.01896 C -0.38229 0.00509 -0.38229 -0.02683 -0.375 -0.05366 C -0.3677 -0.08048 -0.34965 -0.11795 -0.33211 -0.14177 C -0.31458 -0.16559 -0.29097 -0.1864 -0.26979 -0.19727 C -0.24861 -0.20814 -0.22482 -0.20282 -0.20486 -0.20745 C -0.18489 -0.21207 -0.16909 -0.21323 -0.15034 -0.22479 C -0.13159 -0.23636 -0.11041 -0.25116 -0.09184 -0.27683 C -0.07326 -0.3025 -0.04392 -0.35176 -0.03854 -0.37882 C -0.03316 -0.40588 -0.04895 -0.43432 -0.05937 -0.43941 C -0.06979 -0.4445 -0.08385 -0.44034 -0.10086 -0.41004 C -0.11788 -0.37974 -0.14531 -0.31152 -0.16198 -0.25763 C -0.17864 -0.20398 -0.19114 -0.12859 -0.20086 -0.0865 C -0.21059 -0.04441 -0.22135 -0.0266 -0.22048 -0.00509 C -0.21961 0.01642 -0.20746 0.03885 -0.19583 0.04324 C -0.1842 0.04764 -0.16406 0.0333 -0.15034 0.02081 C -0.13663 0.00832 -0.12083 -0.02059 -0.11302 -0.03146 " pathEditMode="relative" rAng="0" ptsTypes="aaaaaaaaaaaaaaaaaaaaaa">
                                      <p:cBhvr>
                                        <p:cTn id="10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" y="1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27584"/>
                <a:gridCol w="7488832"/>
                <a:gridCol w="827584"/>
              </a:tblGrid>
              <a:tr h="1714500">
                <a:tc rowSpan="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71450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7145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17145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Управляющая кнопка: возврат 4">
            <a:hlinkClick r:id="rId3" action="ppaction://hlinksldjump" highlightClick="1"/>
          </p:cNvPr>
          <p:cNvSpPr/>
          <p:nvPr/>
        </p:nvSpPr>
        <p:spPr>
          <a:xfrm>
            <a:off x="8388424" y="5661248"/>
            <a:ext cx="610368" cy="1008112"/>
          </a:xfrm>
          <a:prstGeom prst="actionButtonReturn">
            <a:avLst/>
          </a:prstGeom>
          <a:ln>
            <a:solidFill>
              <a:schemeClr val="bg1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pSp>
        <p:nvGrpSpPr>
          <p:cNvPr id="2" name="Группа 7"/>
          <p:cNvGrpSpPr/>
          <p:nvPr/>
        </p:nvGrpSpPr>
        <p:grpSpPr>
          <a:xfrm>
            <a:off x="3635896" y="3356992"/>
            <a:ext cx="1368151" cy="1863015"/>
            <a:chOff x="3635896" y="3356992"/>
            <a:chExt cx="1368151" cy="1863015"/>
          </a:xfrm>
        </p:grpSpPr>
        <p:pic>
          <p:nvPicPr>
            <p:cNvPr id="6" name="Рисунок 5" descr="Изображение0002 - копия (3).JPG"/>
            <p:cNvPicPr>
              <a:picLocks noChangeAspect="1"/>
            </p:cNvPicPr>
            <p:nvPr/>
          </p:nvPicPr>
          <p:blipFill>
            <a:blip r:embed="rId4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635896" y="3356992"/>
              <a:ext cx="1368151" cy="1863015"/>
            </a:xfrm>
            <a:prstGeom prst="rect">
              <a:avLst/>
            </a:prstGeom>
          </p:spPr>
        </p:pic>
        <p:sp>
          <p:nvSpPr>
            <p:cNvPr id="7" name="Овал 6"/>
            <p:cNvSpPr/>
            <p:nvPr/>
          </p:nvSpPr>
          <p:spPr>
            <a:xfrm>
              <a:off x="3635896" y="4437112"/>
              <a:ext cx="338336" cy="288032"/>
            </a:xfrm>
            <a:prstGeom prst="ellipse">
              <a:avLst/>
            </a:prstGeom>
            <a:solidFill>
              <a:srgbClr val="FF33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9" name="Рисунок 8" descr="342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 rot="190817">
            <a:off x="6148067" y="3055985"/>
            <a:ext cx="2193775" cy="2364474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80296E-6 L -0.25816 -0.0187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9" y="-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5816 -0.01874 C -0.25938 -0.0111 -0.26042 -0.00347 -0.25938 0.00532 C -0.25834 0.0141 -0.25677 0.02682 -0.25156 0.03469 C -0.24636 0.04255 -0.2375 0.05064 -0.2283 0.05203 C -0.2191 0.05342 -0.20781 0.05758 -0.19584 0.04347 C -0.18386 0.02937 -0.16528 -0.00833 -0.15677 -0.03261 C -0.14827 -0.0569 -0.14427 -0.08095 -0.14514 -0.10176 C -0.14601 -0.12258 -0.15347 -0.14755 -0.16198 -0.15727 C -0.17049 -0.16698 -0.1842 -0.1686 -0.19584 -0.16073 C -0.20747 -0.15287 -0.22344 -0.12836 -0.23212 -0.11055 C -0.2408 -0.09274 -0.24306 -0.07146 -0.24775 -0.05343 C -0.25243 -0.03539 -0.25834 -0.01064 -0.26077 -0.00162 " pathEditMode="relative" rAng="0" ptsTypes="aaaaaaaaaaaA">
                                      <p:cBhvr>
                                        <p:cTn id="10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" y="-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27584"/>
                <a:gridCol w="7488832"/>
                <a:gridCol w="827584"/>
              </a:tblGrid>
              <a:tr h="1714500">
                <a:tc rowSpan="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71450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7145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17145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Управляющая кнопка: возврат 4">
            <a:hlinkClick r:id="rId3" action="ppaction://hlinksldjump" highlightClick="1"/>
          </p:cNvPr>
          <p:cNvSpPr/>
          <p:nvPr/>
        </p:nvSpPr>
        <p:spPr>
          <a:xfrm>
            <a:off x="8388424" y="5661248"/>
            <a:ext cx="610368" cy="1008112"/>
          </a:xfrm>
          <a:prstGeom prst="actionButtonReturn">
            <a:avLst/>
          </a:prstGeom>
          <a:ln>
            <a:solidFill>
              <a:schemeClr val="bg1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pSp>
        <p:nvGrpSpPr>
          <p:cNvPr id="2" name="Группа 7"/>
          <p:cNvGrpSpPr/>
          <p:nvPr/>
        </p:nvGrpSpPr>
        <p:grpSpPr>
          <a:xfrm>
            <a:off x="3707904" y="1700808"/>
            <a:ext cx="2376264" cy="3549022"/>
            <a:chOff x="3707904" y="1700808"/>
            <a:chExt cx="2376264" cy="3549022"/>
          </a:xfrm>
        </p:grpSpPr>
        <p:pic>
          <p:nvPicPr>
            <p:cNvPr id="6" name="Рисунок 5" descr="Изображение0002 - копия (4).JPG"/>
            <p:cNvPicPr>
              <a:picLocks noChangeAspect="1"/>
            </p:cNvPicPr>
            <p:nvPr/>
          </p:nvPicPr>
          <p:blipFill>
            <a:blip r:embed="rId4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707904" y="1700808"/>
              <a:ext cx="2376264" cy="3549022"/>
            </a:xfrm>
            <a:prstGeom prst="rect">
              <a:avLst/>
            </a:prstGeom>
          </p:spPr>
        </p:pic>
        <p:sp>
          <p:nvSpPr>
            <p:cNvPr id="7" name="Овал 6"/>
            <p:cNvSpPr/>
            <p:nvPr/>
          </p:nvSpPr>
          <p:spPr>
            <a:xfrm>
              <a:off x="3707904" y="4365104"/>
              <a:ext cx="338336" cy="288032"/>
            </a:xfrm>
            <a:prstGeom prst="ellipse">
              <a:avLst/>
            </a:prstGeom>
            <a:solidFill>
              <a:srgbClr val="FF33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9" name="Рисунок 8" descr="342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6156176" y="2996952"/>
            <a:ext cx="2232248" cy="2405941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80296E-6 L -0.25017 -0.0187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" y="-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5017 -0.01874 C -0.24722 -0.00255 -0.24427 0.01387 -0.23593 0.02636 C -0.2276 0.03885 -0.21493 0.05481 -0.19965 0.05573 C -0.18437 0.05666 -0.16371 0.05573 -0.14375 0.03145 C -0.12378 0.00717 -0.09913 -0.03747 -0.08003 -0.08973 C -0.06093 -0.142 -0.0342 -0.23289 -0.02951 -0.28169 C -0.02482 -0.33048 -0.04062 -0.36309 -0.05156 -0.38206 C -0.0625 -0.40102 -0.07812 -0.39848 -0.09566 -0.39593 C -0.11319 -0.39339 -0.13889 -0.38599 -0.15677 -0.36656 C -0.17465 -0.34714 -0.19027 -0.31175 -0.20347 -0.27984 C -0.21666 -0.24792 -0.22743 -0.20745 -0.23593 -0.17438 C -0.24444 -0.14131 -0.25121 -0.10615 -0.25416 -0.08095 C -0.25711 -0.05574 -0.25347 -0.03469 -0.2533 -0.02267 " pathEditMode="relative" rAng="0" ptsTypes="aaaaaaaaaaaaa">
                                      <p:cBhvr>
                                        <p:cTn id="10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9" y="-1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27584"/>
                <a:gridCol w="7488832"/>
                <a:gridCol w="827584"/>
              </a:tblGrid>
              <a:tr h="1714500">
                <a:tc rowSpan="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71450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7145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17145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Управляющая кнопка: возврат 4">
            <a:hlinkClick r:id="" action="ppaction://noaction" highlightClick="1"/>
          </p:cNvPr>
          <p:cNvSpPr/>
          <p:nvPr/>
        </p:nvSpPr>
        <p:spPr>
          <a:xfrm>
            <a:off x="8388424" y="5661248"/>
            <a:ext cx="610368" cy="1008112"/>
          </a:xfrm>
          <a:prstGeom prst="actionButtonReturn">
            <a:avLst/>
          </a:prstGeom>
          <a:ln>
            <a:solidFill>
              <a:schemeClr val="bg1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0" name="Рисунок 9" descr="п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203848" y="3284984"/>
            <a:ext cx="2389839" cy="2054530"/>
          </a:xfrm>
          <a:prstGeom prst="rect">
            <a:avLst/>
          </a:prstGeom>
        </p:spPr>
      </p:pic>
      <p:pic>
        <p:nvPicPr>
          <p:cNvPr id="11" name="Рисунок 10" descr="342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5940152" y="2996952"/>
            <a:ext cx="2304256" cy="2483551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4.22757E-6 L -0.21875 -0.186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9" y="-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1875 -0.1864 C -0.24114 -0.1006 -0.26354 -0.01457 -0.27465 0.02637 C -0.28576 0.0673 -0.28958 0.07748 -0.28507 0.05921 C -0.28055 0.04094 -0.2585 -0.05134 -0.24739 -0.08256 C -0.23628 -0.11378 -0.23125 -0.1147 -0.21875 -0.12766 C -0.20625 -0.14061 -0.18524 -0.15425 -0.17205 -0.1605 C -0.15885 -0.16674 -0.14774 -0.16951 -0.13958 -0.16558 C -0.13142 -0.16165 -0.11944 -0.16396 -0.12274 -0.13621 C -0.12604 -0.10846 -0.15208 -0.02613 -0.15903 0.00047 C -0.16597 0.02706 -0.16406 0.01434 -0.16423 0.0229 C -0.16441 0.03146 -0.16528 0.04672 -0.16024 0.05227 C -0.15521 0.05782 -0.14166 0.05944 -0.1335 0.0569 C -0.12534 0.05435 -0.12135 0.04834 -0.11094 0.03678 C -0.10052 0.02521 -0.07951 -0.00208 -0.07118 -0.01225 " pathEditMode="relative" rAng="0" ptsTypes="aaaaaaaaaaaaaa">
                                      <p:cBhvr>
                                        <p:cTn id="10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" y="1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27584"/>
                <a:gridCol w="7488832"/>
                <a:gridCol w="827584"/>
              </a:tblGrid>
              <a:tr h="1714500">
                <a:tc rowSpan="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71450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7145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17145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Управляющая кнопка: возврат 4">
            <a:hlinkClick r:id="" action="ppaction://noaction" highlightClick="1"/>
          </p:cNvPr>
          <p:cNvSpPr/>
          <p:nvPr/>
        </p:nvSpPr>
        <p:spPr>
          <a:xfrm>
            <a:off x="8388424" y="5661248"/>
            <a:ext cx="610368" cy="1008112"/>
          </a:xfrm>
          <a:prstGeom prst="actionButtonReturn">
            <a:avLst/>
          </a:prstGeom>
          <a:ln>
            <a:solidFill>
              <a:schemeClr val="bg1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pSp>
        <p:nvGrpSpPr>
          <p:cNvPr id="2" name="Группа 11"/>
          <p:cNvGrpSpPr/>
          <p:nvPr/>
        </p:nvGrpSpPr>
        <p:grpSpPr>
          <a:xfrm>
            <a:off x="2051720" y="1484784"/>
            <a:ext cx="4352519" cy="3751072"/>
            <a:chOff x="2051720" y="1484784"/>
            <a:chExt cx="4352519" cy="3751072"/>
          </a:xfrm>
        </p:grpSpPr>
        <p:pic>
          <p:nvPicPr>
            <p:cNvPr id="6" name="Рисунок 5" descr="Изображение - копия (3).JPG"/>
            <p:cNvPicPr>
              <a:picLocks noChangeAspect="1"/>
            </p:cNvPicPr>
            <p:nvPr/>
          </p:nvPicPr>
          <p:blipFill>
            <a:blip r:embed="rId3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051720" y="2060848"/>
              <a:ext cx="2376264" cy="3175008"/>
            </a:xfrm>
            <a:prstGeom prst="rect">
              <a:avLst/>
            </a:prstGeom>
          </p:spPr>
        </p:pic>
        <p:pic>
          <p:nvPicPr>
            <p:cNvPr id="7" name="Рисунок 6" descr="Изображение.JPG"/>
            <p:cNvPicPr>
              <a:picLocks noChangeAspect="1"/>
            </p:cNvPicPr>
            <p:nvPr/>
          </p:nvPicPr>
          <p:blipFill>
            <a:blip r:embed="rId4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923928" y="2060848"/>
              <a:ext cx="1584176" cy="3153045"/>
            </a:xfrm>
            <a:prstGeom prst="rect">
              <a:avLst/>
            </a:prstGeom>
          </p:spPr>
        </p:pic>
        <p:pic>
          <p:nvPicPr>
            <p:cNvPr id="8" name="Рисунок 7" descr="Изображение - копия - копия (8).JPG"/>
            <p:cNvPicPr>
              <a:picLocks noChangeAspect="1"/>
            </p:cNvPicPr>
            <p:nvPr/>
          </p:nvPicPr>
          <p:blipFill>
            <a:blip r:embed="rId5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771800" y="1484784"/>
              <a:ext cx="3632439" cy="1489258"/>
            </a:xfrm>
            <a:prstGeom prst="rect">
              <a:avLst/>
            </a:prstGeom>
          </p:spPr>
        </p:pic>
        <p:sp>
          <p:nvSpPr>
            <p:cNvPr id="9" name="Овал 8"/>
            <p:cNvSpPr/>
            <p:nvPr/>
          </p:nvSpPr>
          <p:spPr>
            <a:xfrm>
              <a:off x="5868144" y="1700808"/>
              <a:ext cx="338336" cy="288032"/>
            </a:xfrm>
            <a:prstGeom prst="ellipse">
              <a:avLst/>
            </a:prstGeom>
            <a:solidFill>
              <a:srgbClr val="FF33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Овал 9"/>
            <p:cNvSpPr/>
            <p:nvPr/>
          </p:nvSpPr>
          <p:spPr>
            <a:xfrm>
              <a:off x="4067944" y="2132856"/>
              <a:ext cx="216024" cy="216024"/>
            </a:xfrm>
            <a:prstGeom prst="ellipse">
              <a:avLst/>
            </a:prstGeom>
            <a:solidFill>
              <a:srgbClr val="FF33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Овал 10"/>
            <p:cNvSpPr/>
            <p:nvPr/>
          </p:nvSpPr>
          <p:spPr>
            <a:xfrm>
              <a:off x="5148064" y="2132856"/>
              <a:ext cx="216024" cy="216024"/>
            </a:xfrm>
            <a:prstGeom prst="ellipse">
              <a:avLst/>
            </a:prstGeom>
            <a:solidFill>
              <a:srgbClr val="FF33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3" name="Рисунок 12" descr="342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6228184" y="2924944"/>
            <a:ext cx="2376264" cy="2561163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0.04186 L -0.02187 -0.4172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" y="-1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187 -0.41721 C -0.12517 -0.41536 -0.22847 -0.41351 -0.28021 -0.41212 C -0.33194 -0.41073 -0.32048 -0.4149 -0.33212 -0.40865 C -0.34375 -0.40241 -0.34739 -0.38761 -0.35034 -0.37396 C -0.3533 -0.36032 -0.35486 -0.33927 -0.35034 -0.32725 C -0.34583 -0.31522 -0.33159 -0.3062 -0.32309 -0.30134 C -0.31458 -0.29649 -0.30382 -0.29811 -0.29965 -0.29788 " pathEditMode="relative" rAng="0" ptsTypes="aaaaaaA">
                                      <p:cBhvr>
                                        <p:cTn id="10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6" y="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0"/>
                            </p:stCondLst>
                            <p:childTnLst>
                              <p:par>
                                <p:cTn id="12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80296E-6 L -0.21875 -0.3543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9" y="-1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1875 -0.3543 C -0.26718 -0.21416 -0.31475 -0.07331 -0.33958 -0.00648 C -0.36441 0.06036 -0.35798 0.03793 -0.36753 0.04648 C -0.37708 0.05504 -0.38871 0.05342 -0.39739 0.04486 C -0.40607 0.03631 -0.41545 0.00555 -0.42014 -0.00486 " pathEditMode="relative" rAng="0" ptsTypes="aaaaa">
                                      <p:cBhvr>
                                        <p:cTn id="17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1" y="2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80296E-6 L -0.10052 -0.36494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" y="-1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052 -0.36494 C -0.14028 -0.24075 -0.18004 -0.11656 -0.19792 -0.06036 C -0.2158 -0.00417 -0.20573 -0.04071 -0.20816 -0.02752 C -0.21059 -0.01434 -0.21545 0.00832 -0.21215 0.01919 C -0.20886 0.03006 -0.20035 0.03862 -0.18872 0.03816 C -0.17709 0.03769 -0.15469 0.02613 -0.14202 0.01572 C -0.12934 0.00532 -0.11719 -0.01735 -0.11215 -0.02405 " pathEditMode="relative" rAng="0" ptsTypes="aaaaaaA">
                                      <p:cBhvr>
                                        <p:cTn id="24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" y="2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27584"/>
                <a:gridCol w="7488832"/>
                <a:gridCol w="827584"/>
              </a:tblGrid>
              <a:tr h="1714500">
                <a:tc rowSpan="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71450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7145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17145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Управляющая кнопка: возврат 4">
            <a:hlinkClick r:id="" action="ppaction://noaction" highlightClick="1"/>
          </p:cNvPr>
          <p:cNvSpPr/>
          <p:nvPr/>
        </p:nvSpPr>
        <p:spPr>
          <a:xfrm>
            <a:off x="8388424" y="5661248"/>
            <a:ext cx="610368" cy="1008112"/>
          </a:xfrm>
          <a:prstGeom prst="actionButtonReturn">
            <a:avLst/>
          </a:prstGeom>
          <a:ln>
            <a:solidFill>
              <a:schemeClr val="bg1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9" name="Рисунок 8" descr="р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979712" y="3284984"/>
            <a:ext cx="3255546" cy="3694496"/>
          </a:xfrm>
          <a:prstGeom prst="rect">
            <a:avLst/>
          </a:prstGeom>
        </p:spPr>
      </p:pic>
      <p:pic>
        <p:nvPicPr>
          <p:cNvPr id="10" name="Рисунок 9" descr="342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6084168" y="2780928"/>
            <a:ext cx="2520280" cy="2716385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80296E-6 L -0.27378 -0.1866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7" y="-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7379 -0.18663 C -0.31598 -0.04463 -0.35816 0.09736 -0.38125 0.17854 C -0.40434 0.25971 -0.41303 0.30342 -0.41216 0.30019 C -0.41129 0.29695 -0.39393 0.22179 -0.37622 0.15888 C -0.35851 0.09598 -0.31893 -0.034 -0.30591 -0.07794 C -0.29289 -0.12188 -0.30816 -0.09135 -0.29844 -0.1043 C -0.28872 -0.11725 -0.2625 -0.14292 -0.24792 -0.15541 C -0.23334 -0.1679 -0.22188 -0.17854 -0.21094 -0.17993 C -0.2 -0.18131 -0.18716 -0.17692 -0.18247 -0.16351 C -0.17778 -0.15009 -0.17726 -0.12882 -0.18247 -0.09944 C -0.18768 -0.07007 -0.20851 -0.01087 -0.21337 0.01249 C -0.21823 0.03585 -0.21476 0.03492 -0.21216 0.04047 C -0.20955 0.04602 -0.21042 0.05273 -0.19723 0.04533 C -0.18403 0.03793 -0.14375 0.00416 -0.13316 -0.00393 " pathEditMode="relative" rAng="0" ptsTypes="aaaaaaaaaaaaaA">
                                      <p:cBhvr>
                                        <p:cTn id="10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" y="2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27584"/>
                <a:gridCol w="7488832"/>
                <a:gridCol w="827584"/>
              </a:tblGrid>
              <a:tr h="1714500">
                <a:tc rowSpan="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71450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7145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17145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Управляющая кнопка: возврат 4">
            <a:hlinkClick r:id="" action="ppaction://noaction" highlightClick="1"/>
          </p:cNvPr>
          <p:cNvSpPr/>
          <p:nvPr/>
        </p:nvSpPr>
        <p:spPr>
          <a:xfrm>
            <a:off x="8388424" y="5661248"/>
            <a:ext cx="610368" cy="1008112"/>
          </a:xfrm>
          <a:prstGeom prst="actionButtonReturn">
            <a:avLst/>
          </a:prstGeom>
          <a:ln>
            <a:solidFill>
              <a:schemeClr val="bg1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pSp>
        <p:nvGrpSpPr>
          <p:cNvPr id="2" name="Группа 9"/>
          <p:cNvGrpSpPr/>
          <p:nvPr/>
        </p:nvGrpSpPr>
        <p:grpSpPr>
          <a:xfrm>
            <a:off x="3419872" y="1500605"/>
            <a:ext cx="3238697" cy="3711046"/>
            <a:chOff x="3419872" y="1500605"/>
            <a:chExt cx="3238697" cy="3711046"/>
          </a:xfrm>
        </p:grpSpPr>
        <p:pic>
          <p:nvPicPr>
            <p:cNvPr id="6" name="Рисунок 5" descr="Изображение - копия (3).JPG"/>
            <p:cNvPicPr>
              <a:picLocks noChangeAspect="1"/>
            </p:cNvPicPr>
            <p:nvPr/>
          </p:nvPicPr>
          <p:blipFill>
            <a:blip r:embed="rId3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419872" y="2132856"/>
              <a:ext cx="2304256" cy="3078795"/>
            </a:xfrm>
            <a:prstGeom prst="rect">
              <a:avLst/>
            </a:prstGeom>
          </p:spPr>
        </p:pic>
        <p:pic>
          <p:nvPicPr>
            <p:cNvPr id="7" name="Рисунок 6" descr="Изображение0002 - копия (7).JPG"/>
            <p:cNvPicPr>
              <a:picLocks noChangeAspect="1"/>
            </p:cNvPicPr>
            <p:nvPr/>
          </p:nvPicPr>
          <p:blipFill>
            <a:blip r:embed="rId4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048429" y="1500605"/>
              <a:ext cx="2610140" cy="1505364"/>
            </a:xfrm>
            <a:prstGeom prst="rect">
              <a:avLst/>
            </a:prstGeom>
          </p:spPr>
        </p:pic>
        <p:sp>
          <p:nvSpPr>
            <p:cNvPr id="8" name="Овал 7"/>
            <p:cNvSpPr/>
            <p:nvPr/>
          </p:nvSpPr>
          <p:spPr>
            <a:xfrm>
              <a:off x="6084168" y="2564904"/>
              <a:ext cx="338336" cy="288032"/>
            </a:xfrm>
            <a:prstGeom prst="ellipse">
              <a:avLst/>
            </a:prstGeom>
            <a:solidFill>
              <a:srgbClr val="FF33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Овал 8"/>
            <p:cNvSpPr/>
            <p:nvPr/>
          </p:nvSpPr>
          <p:spPr>
            <a:xfrm>
              <a:off x="5436096" y="2204864"/>
              <a:ext cx="194320" cy="216024"/>
            </a:xfrm>
            <a:prstGeom prst="ellipse">
              <a:avLst/>
            </a:prstGeom>
            <a:solidFill>
              <a:srgbClr val="FF33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1" name="Рисунок 10" descr="342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6156176" y="2852936"/>
            <a:ext cx="2448272" cy="2638774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2.80296E-6 L -0.00608 -0.291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" y="-1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07 -0.29139 C 0.01129 -0.30481 0.02865 -0.31799 0.03351 -0.33256 C 0.03837 -0.34713 0.03351 -0.36401 0.02361 -0.37858 C 0.01372 -0.39315 -0.00521 -0.41073 -0.02586 -0.41952 C -0.04652 -0.4283 -0.07552 -0.43293 -0.09982 -0.43108 C -0.12413 -0.42923 -0.15416 -0.42252 -0.17152 -0.40818 C -0.18889 -0.39384 -0.20086 -0.3654 -0.20364 -0.34551 C -0.20642 -0.32562 -0.19982 -0.29718 -0.18871 -0.28816 C -0.1776 -0.27914 -0.14566 -0.29093 -0.13698 -0.29139 " pathEditMode="relative" rAng="0" ptsTypes="aaaaaaaaA">
                                      <p:cBhvr>
                                        <p:cTn id="10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" y="-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0"/>
                            </p:stCondLst>
                            <p:childTnLst>
                              <p:par>
                                <p:cTn id="12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80296E-6 L -0.07691 -0.3439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" y="-1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691 -0.34389 C -0.11389 -0.22571 -0.15087 -0.10731 -0.17066 -0.04625 C -0.19045 0.0148 -0.18733 0.00602 -0.19531 0.02267 C -0.2033 0.03932 -0.20885 0.05158 -0.21892 0.05412 C -0.22899 0.05666 -0.24844 0.04903 -0.2559 0.03747 C -0.26337 0.0259 -0.26215 -0.00624 -0.26337 -0.01503 " pathEditMode="relative" rAng="0" ptsTypes="aaaaaA">
                                      <p:cBhvr>
                                        <p:cTn id="17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3" y="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27584"/>
                <a:gridCol w="7488832"/>
                <a:gridCol w="827584"/>
              </a:tblGrid>
              <a:tr h="1714500">
                <a:tc rowSpan="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71450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7145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17145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Управляющая кнопка: возврат 4">
            <a:hlinkClick r:id="" action="ppaction://noaction" highlightClick="1"/>
          </p:cNvPr>
          <p:cNvSpPr/>
          <p:nvPr/>
        </p:nvSpPr>
        <p:spPr>
          <a:xfrm>
            <a:off x="8388424" y="5661248"/>
            <a:ext cx="610368" cy="1008112"/>
          </a:xfrm>
          <a:prstGeom prst="actionButtonReturn">
            <a:avLst/>
          </a:prstGeom>
          <a:ln>
            <a:solidFill>
              <a:schemeClr val="bg1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pSp>
        <p:nvGrpSpPr>
          <p:cNvPr id="2" name="Группа 7"/>
          <p:cNvGrpSpPr/>
          <p:nvPr/>
        </p:nvGrpSpPr>
        <p:grpSpPr>
          <a:xfrm>
            <a:off x="3707904" y="3284984"/>
            <a:ext cx="1417387" cy="1995584"/>
            <a:chOff x="3707904" y="3284984"/>
            <a:chExt cx="1417387" cy="1995584"/>
          </a:xfrm>
        </p:grpSpPr>
        <p:pic>
          <p:nvPicPr>
            <p:cNvPr id="6" name="Рисунок 5" descr="Изображение0002 - копия (5).JPG"/>
            <p:cNvPicPr>
              <a:picLocks noChangeAspect="1"/>
            </p:cNvPicPr>
            <p:nvPr/>
          </p:nvPicPr>
          <p:blipFill>
            <a:blip r:embed="rId3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707904" y="3284984"/>
              <a:ext cx="1417387" cy="1995584"/>
            </a:xfrm>
            <a:prstGeom prst="rect">
              <a:avLst/>
            </a:prstGeom>
          </p:spPr>
        </p:pic>
        <p:sp>
          <p:nvSpPr>
            <p:cNvPr id="7" name="Овал 6"/>
            <p:cNvSpPr/>
            <p:nvPr/>
          </p:nvSpPr>
          <p:spPr>
            <a:xfrm>
              <a:off x="4644008" y="3717032"/>
              <a:ext cx="338336" cy="288032"/>
            </a:xfrm>
            <a:prstGeom prst="ellipse">
              <a:avLst/>
            </a:prstGeom>
            <a:solidFill>
              <a:srgbClr val="FF33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9" name="Рисунок 8" descr="342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6156176" y="2852936"/>
            <a:ext cx="2376264" cy="2561163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80296E-6 L -0.13993 -0.1130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" y="-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3993 -0.11309 C -0.14445 -0.12651 -0.14879 -0.13969 -0.15591 -0.14593 C -0.16302 -0.15218 -0.1724 -0.15472 -0.18316 -0.15102 C -0.19393 -0.14732 -0.20816 -0.14316 -0.22014 -0.12304 C -0.23212 -0.10292 -0.25087 -0.05898 -0.25469 -0.03076 C -0.25851 -0.00255 -0.25087 0.03168 -0.24358 0.04648 C -0.23629 0.06128 -0.22101 0.05989 -0.21146 0.05804 C -0.20191 0.05619 -0.19098 0.03885 -0.18681 0.03492 " pathEditMode="relative" rAng="0" ptsTypes="aaaaaaaA">
                                      <p:cBhvr>
                                        <p:cTn id="10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" y="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27584"/>
                <a:gridCol w="7488832"/>
                <a:gridCol w="827584"/>
              </a:tblGrid>
              <a:tr h="1714500">
                <a:tc rowSpan="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71450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7145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17145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Управляющая кнопка: возврат 4">
            <a:hlinkClick r:id="" action="ppaction://noaction" highlightClick="1"/>
          </p:cNvPr>
          <p:cNvSpPr/>
          <p:nvPr/>
        </p:nvSpPr>
        <p:spPr>
          <a:xfrm>
            <a:off x="8388424" y="5661248"/>
            <a:ext cx="610368" cy="1008112"/>
          </a:xfrm>
          <a:prstGeom prst="actionButtonReturn">
            <a:avLst/>
          </a:prstGeom>
          <a:ln>
            <a:solidFill>
              <a:schemeClr val="bg1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pSp>
        <p:nvGrpSpPr>
          <p:cNvPr id="2" name="Группа 7"/>
          <p:cNvGrpSpPr/>
          <p:nvPr/>
        </p:nvGrpSpPr>
        <p:grpSpPr>
          <a:xfrm>
            <a:off x="3563888" y="1412776"/>
            <a:ext cx="2304256" cy="3907802"/>
            <a:chOff x="3563888" y="1412776"/>
            <a:chExt cx="2304256" cy="3907802"/>
          </a:xfrm>
        </p:grpSpPr>
        <p:pic>
          <p:nvPicPr>
            <p:cNvPr id="6" name="Рисунок 5" descr="Изображение0002 - копия (10).JPG"/>
            <p:cNvPicPr>
              <a:picLocks noChangeAspect="1"/>
            </p:cNvPicPr>
            <p:nvPr/>
          </p:nvPicPr>
          <p:blipFill>
            <a:blip r:embed="rId3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rot="10800000">
              <a:off x="3563888" y="1412776"/>
              <a:ext cx="2304256" cy="3907802"/>
            </a:xfrm>
            <a:prstGeom prst="rect">
              <a:avLst/>
            </a:prstGeom>
          </p:spPr>
        </p:pic>
        <p:sp>
          <p:nvSpPr>
            <p:cNvPr id="7" name="Овал 6"/>
            <p:cNvSpPr/>
            <p:nvPr/>
          </p:nvSpPr>
          <p:spPr>
            <a:xfrm>
              <a:off x="5508104" y="2132856"/>
              <a:ext cx="338336" cy="288032"/>
            </a:xfrm>
            <a:prstGeom prst="ellipse">
              <a:avLst/>
            </a:prstGeom>
            <a:solidFill>
              <a:srgbClr val="FF33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9" name="Рисунок 8" descr="342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6156176" y="2996952"/>
            <a:ext cx="2368353" cy="2552636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80296E-6 L -0.06128 -0.354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" y="-1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128 -0.3543 C -0.06423 -0.36957 -0.06718 -0.3846 -0.07361 -0.39547 C -0.08003 -0.40634 -0.08576 -0.41813 -0.09948 -0.42022 C -0.11319 -0.4223 -0.13958 -0.42068 -0.15625 -0.40865 C -0.17291 -0.39663 -0.18524 -0.37396 -0.19948 -0.34783 C -0.21371 -0.3217 -0.23055 -0.28585 -0.24149 -0.25232 C -0.25243 -0.21878 -0.26024 -0.18247 -0.26493 -0.14709 C -0.26961 -0.11194 -0.27465 -0.07193 -0.26996 -0.04186 C -0.26527 -0.0118 -0.25312 0.02336 -0.23663 0.03376 C -0.22013 0.04417 -0.18541 0.02729 -0.17118 0.02058 C -0.15694 0.01387 -0.15468 -0.00139 -0.15138 -0.00578 " pathEditMode="relative" rAng="0" ptsTypes="aaaaaaaaaaA">
                                      <p:cBhvr>
                                        <p:cTn id="10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7" y="1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27584"/>
                <a:gridCol w="7488832"/>
                <a:gridCol w="827584"/>
              </a:tblGrid>
              <a:tr h="1714500">
                <a:tc rowSpan="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71450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7145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17145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Управляющая кнопка: возврат 4">
            <a:hlinkClick r:id="rId3" action="ppaction://hlinksldjump" highlightClick="1"/>
          </p:cNvPr>
          <p:cNvSpPr/>
          <p:nvPr/>
        </p:nvSpPr>
        <p:spPr>
          <a:xfrm>
            <a:off x="8388424" y="5661248"/>
            <a:ext cx="610368" cy="1008112"/>
          </a:xfrm>
          <a:prstGeom prst="actionButtonReturn">
            <a:avLst/>
          </a:prstGeom>
          <a:ln>
            <a:solidFill>
              <a:schemeClr val="bg1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pSp>
        <p:nvGrpSpPr>
          <p:cNvPr id="2" name="Группа 10"/>
          <p:cNvGrpSpPr/>
          <p:nvPr/>
        </p:nvGrpSpPr>
        <p:grpSpPr>
          <a:xfrm>
            <a:off x="3203848" y="1340768"/>
            <a:ext cx="3103133" cy="3865199"/>
            <a:chOff x="3203848" y="1340768"/>
            <a:chExt cx="3103133" cy="3865199"/>
          </a:xfrm>
        </p:grpSpPr>
        <p:pic>
          <p:nvPicPr>
            <p:cNvPr id="10" name="Рисунок 9" descr="б.png"/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>
              <a:off x="3203848" y="1340768"/>
              <a:ext cx="3103133" cy="3865199"/>
            </a:xfrm>
            <a:prstGeom prst="rect">
              <a:avLst/>
            </a:prstGeom>
          </p:spPr>
        </p:pic>
        <p:sp>
          <p:nvSpPr>
            <p:cNvPr id="8" name="Овал 7"/>
            <p:cNvSpPr/>
            <p:nvPr/>
          </p:nvSpPr>
          <p:spPr>
            <a:xfrm>
              <a:off x="3203848" y="4437112"/>
              <a:ext cx="338336" cy="288032"/>
            </a:xfrm>
            <a:prstGeom prst="ellipse">
              <a:avLst/>
            </a:prstGeom>
            <a:solidFill>
              <a:srgbClr val="FF33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9" name="Рисунок 8" descr="342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 rot="464677">
            <a:off x="5800340" y="3349006"/>
            <a:ext cx="2177754" cy="2347206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2.52544E-6 L -0.26597 -0.0397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3" y="-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6597 -0.03978 C -0.2651 -0.02059 -0.26424 -0.00116 -0.25608 0.00948 C -0.24792 0.02012 -0.23247 0.03839 -0.21667 0.02428 C -0.20087 0.01017 -0.16927 -0.04325 -0.16111 -0.07586 C -0.15295 -0.10847 -0.15625 -0.15542 -0.16719 -0.17137 C -0.17813 -0.18733 -0.21007 -0.19612 -0.22656 -0.17137 C -0.24306 -0.14663 -0.26424 -0.0569 -0.26597 -0.02336 C -0.26771 0.01017 -0.25295 0.03399 -0.23646 0.02937 C -0.21997 0.02474 -0.1934 0.01688 -0.16719 -0.05135 C -0.14097 -0.11957 -0.09566 -0.318 -0.07969 -0.38021 C -0.06372 -0.44242 -0.07448 -0.4149 -0.07101 -0.42461 C -0.06753 -0.43432 -0.07465 -0.43594 -0.05868 -0.43779 C -0.04271 -0.43964 0.01111 -0.43664 0.02535 -0.43617 " pathEditMode="relative" rAng="0" ptsTypes="aaaaaaaaaaaaA">
                                      <p:cBhvr>
                                        <p:cTn id="10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5" y="-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27584"/>
                <a:gridCol w="7488832"/>
                <a:gridCol w="827584"/>
              </a:tblGrid>
              <a:tr h="1714500">
                <a:tc rowSpan="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71450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7145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17145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Управляющая кнопка: возврат 4">
            <a:hlinkClick r:id="" action="ppaction://noaction" highlightClick="1"/>
          </p:cNvPr>
          <p:cNvSpPr/>
          <p:nvPr/>
        </p:nvSpPr>
        <p:spPr>
          <a:xfrm>
            <a:off x="8388424" y="5661248"/>
            <a:ext cx="610368" cy="1008112"/>
          </a:xfrm>
          <a:prstGeom prst="actionButtonReturn">
            <a:avLst/>
          </a:prstGeom>
          <a:ln>
            <a:solidFill>
              <a:schemeClr val="bg1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1" name="Рисунок 10" descr="т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627784" y="3212976"/>
            <a:ext cx="3310415" cy="2115495"/>
          </a:xfrm>
          <a:prstGeom prst="rect">
            <a:avLst/>
          </a:prstGeom>
        </p:spPr>
      </p:pic>
      <p:pic>
        <p:nvPicPr>
          <p:cNvPr id="12" name="Рисунок 11" descr="342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6156176" y="2852936"/>
            <a:ext cx="2376264" cy="2561163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80296E-6 L -0.29739 -0.17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9" y="-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974 -0.176 C -0.32136 -0.09621 -0.34514 -0.01642 -0.3566 0.02451 C -0.36806 0.06545 -0.36858 0.07655 -0.3665 0.06891 C -0.36441 0.06128 -0.35 0.00138 -0.34427 -0.02151 C -0.33854 -0.04441 -0.34219 -0.05158 -0.33195 -0.06915 C -0.3217 -0.08673 -0.29705 -0.11286 -0.28264 -0.12674 C -0.26823 -0.14061 -0.25764 -0.14917 -0.24549 -0.1531 C -0.23334 -0.15703 -0.21511 -0.16073 -0.20973 -0.14986 C -0.20434 -0.13899 -0.20573 -0.11772 -0.21337 -0.08719 C -0.22101 -0.05666 -0.24618 0.00624 -0.25538 0.03284 C -0.26459 0.05943 -0.27223 0.08372 -0.26893 0.07215 C -0.26563 0.06059 -0.24445 -0.00972 -0.23559 -0.03631 C -0.22674 -0.06291 -0.22587 -0.07054 -0.21598 -0.08719 C -0.20608 -0.10384 -0.18837 -0.12442 -0.17639 -0.13668 C -0.16441 -0.14894 -0.15434 -0.15819 -0.14427 -0.1612 C -0.1342 -0.1642 -0.12257 -0.16189 -0.11598 -0.15472 C -0.10938 -0.14755 -0.10122 -0.14339 -0.10486 -0.11841 C -0.10851 -0.09343 -0.13108 -0.02984 -0.1382 -0.00509 C -0.14532 0.01965 -0.14688 0.01942 -0.14792 0.0296 C -0.14896 0.03978 -0.14879 0.05088 -0.14427 0.05573 C -0.13976 0.06059 -0.13507 0.06753 -0.12084 0.0592 C -0.1066 0.05088 -0.06927 0.01526 -0.05903 0.00647 " pathEditMode="relative" rAng="0" ptsTypes="aaaaaaaaaaaaaaaaaaaaaA">
                                      <p:cBhvr>
                                        <p:cTn id="10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4" y="1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27584"/>
                <a:gridCol w="7488832"/>
                <a:gridCol w="827584"/>
              </a:tblGrid>
              <a:tr h="1714500">
                <a:tc rowSpan="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71450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7145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17145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Управляющая кнопка: возврат 4">
            <a:hlinkClick r:id="" action="ppaction://noaction" highlightClick="1"/>
          </p:cNvPr>
          <p:cNvSpPr/>
          <p:nvPr/>
        </p:nvSpPr>
        <p:spPr>
          <a:xfrm>
            <a:off x="8388424" y="5661248"/>
            <a:ext cx="610368" cy="1008112"/>
          </a:xfrm>
          <a:prstGeom prst="actionButtonReturn">
            <a:avLst/>
          </a:prstGeom>
          <a:ln>
            <a:solidFill>
              <a:schemeClr val="bg1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pSp>
        <p:nvGrpSpPr>
          <p:cNvPr id="2" name="Группа 13"/>
          <p:cNvGrpSpPr/>
          <p:nvPr/>
        </p:nvGrpSpPr>
        <p:grpSpPr>
          <a:xfrm>
            <a:off x="2123728" y="1484784"/>
            <a:ext cx="4176464" cy="3801117"/>
            <a:chOff x="2123728" y="1484784"/>
            <a:chExt cx="4176464" cy="3801117"/>
          </a:xfrm>
        </p:grpSpPr>
        <p:pic>
          <p:nvPicPr>
            <p:cNvPr id="6" name="Рисунок 5" descr="Изображение - копия - копия (8).JPG"/>
            <p:cNvPicPr>
              <a:picLocks noChangeAspect="1"/>
            </p:cNvPicPr>
            <p:nvPr/>
          </p:nvPicPr>
          <p:blipFill>
            <a:blip r:embed="rId3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771800" y="1484784"/>
              <a:ext cx="3528392" cy="1446599"/>
            </a:xfrm>
            <a:prstGeom prst="rect">
              <a:avLst/>
            </a:prstGeom>
          </p:spPr>
        </p:pic>
        <p:pic>
          <p:nvPicPr>
            <p:cNvPr id="7" name="Рисунок 6" descr="Изображение - копия (3).JPG"/>
            <p:cNvPicPr>
              <a:picLocks noChangeAspect="1"/>
            </p:cNvPicPr>
            <p:nvPr/>
          </p:nvPicPr>
          <p:blipFill>
            <a:blip r:embed="rId4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123728" y="2132856"/>
              <a:ext cx="2304256" cy="3078795"/>
            </a:xfrm>
            <a:prstGeom prst="rect">
              <a:avLst/>
            </a:prstGeom>
          </p:spPr>
        </p:pic>
        <p:pic>
          <p:nvPicPr>
            <p:cNvPr id="8" name="Рисунок 7" descr="Изображение - копия - копия (7).JPG"/>
            <p:cNvPicPr>
              <a:picLocks noChangeAspect="1"/>
            </p:cNvPicPr>
            <p:nvPr/>
          </p:nvPicPr>
          <p:blipFill>
            <a:blip r:embed="rId5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563888" y="2204864"/>
              <a:ext cx="1899703" cy="3073163"/>
            </a:xfrm>
            <a:prstGeom prst="rect">
              <a:avLst/>
            </a:prstGeom>
          </p:spPr>
        </p:pic>
        <p:pic>
          <p:nvPicPr>
            <p:cNvPr id="9" name="Рисунок 8" descr="Изображение.JPG"/>
            <p:cNvPicPr>
              <a:picLocks noChangeAspect="1"/>
            </p:cNvPicPr>
            <p:nvPr/>
          </p:nvPicPr>
          <p:blipFill>
            <a:blip r:embed="rId6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427984" y="2132856"/>
              <a:ext cx="1584176" cy="3153045"/>
            </a:xfrm>
            <a:prstGeom prst="rect">
              <a:avLst/>
            </a:prstGeom>
          </p:spPr>
        </p:pic>
        <p:sp>
          <p:nvSpPr>
            <p:cNvPr id="10" name="Овал 9"/>
            <p:cNvSpPr/>
            <p:nvPr/>
          </p:nvSpPr>
          <p:spPr>
            <a:xfrm>
              <a:off x="5868144" y="1700808"/>
              <a:ext cx="338336" cy="288032"/>
            </a:xfrm>
            <a:prstGeom prst="ellipse">
              <a:avLst/>
            </a:prstGeom>
            <a:solidFill>
              <a:srgbClr val="FF33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Овал 10"/>
            <p:cNvSpPr/>
            <p:nvPr/>
          </p:nvSpPr>
          <p:spPr>
            <a:xfrm>
              <a:off x="5652120" y="2204864"/>
              <a:ext cx="194320" cy="216024"/>
            </a:xfrm>
            <a:prstGeom prst="ellipse">
              <a:avLst/>
            </a:prstGeom>
            <a:solidFill>
              <a:srgbClr val="FF33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Овал 11"/>
            <p:cNvSpPr/>
            <p:nvPr/>
          </p:nvSpPr>
          <p:spPr>
            <a:xfrm>
              <a:off x="4860032" y="2204864"/>
              <a:ext cx="202704" cy="224408"/>
            </a:xfrm>
            <a:prstGeom prst="ellipse">
              <a:avLst/>
            </a:prstGeom>
            <a:solidFill>
              <a:srgbClr val="FF33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Овал 12"/>
            <p:cNvSpPr/>
            <p:nvPr/>
          </p:nvSpPr>
          <p:spPr>
            <a:xfrm>
              <a:off x="4139952" y="2204864"/>
              <a:ext cx="216024" cy="216024"/>
            </a:xfrm>
            <a:prstGeom prst="ellipse">
              <a:avLst/>
            </a:prstGeom>
            <a:solidFill>
              <a:srgbClr val="FF33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5" name="Рисунок 14" descr="342.jpg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6228184" y="2924944"/>
            <a:ext cx="2368353" cy="2552636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80296E-6 L -0.02187 -0.4172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" y="-2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188 -0.4172 C -0.12951 -0.42229 -0.23698 -0.42715 -0.28976 -0.42368 C -0.34253 -0.42021 -0.32934 -0.41073 -0.33906 -0.3957 C -0.34878 -0.38066 -0.35087 -0.34921 -0.34774 -0.33325 C -0.34462 -0.3173 -0.32899 -0.3055 -0.32066 -0.30041 C -0.31233 -0.29533 -0.30104 -0.3018 -0.29722 -0.30203 " pathEditMode="relative" rAng="0" ptsTypes="aaaaaA">
                                      <p:cBhvr>
                                        <p:cTn id="10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5" y="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0"/>
                            </p:stCondLst>
                            <p:childTnLst>
                              <p:par>
                                <p:cTn id="12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80296E-6 L -0.21875 -0.3439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9" y="-1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1875 -0.34389 C -0.25312 -0.23959 -0.2875 -0.13529 -0.30764 -0.07585 C -0.32777 -0.01642 -0.33177 -0.00786 -0.33975 0.01296 C -0.34774 0.03377 -0.34809 0.04441 -0.3559 0.04903 C -0.36371 0.05366 -0.37951 0.04834 -0.38663 0.04094 C -0.39375 0.03354 -0.396 0.01481 -0.39913 0.00463 C -0.40225 -0.00555 -0.40399 -0.01572 -0.40521 -0.01988 " pathEditMode="relative" rAng="0" ptsTypes="aaaaaaA">
                                      <p:cBhvr>
                                        <p:cTn id="17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3" y="1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80296E-6 L -0.13211 -0.3439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6" y="-1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3211 -0.34389 C -0.16857 -0.22224 -0.20486 -0.10037 -0.22343 -0.03654 C -0.24201 0.02729 -0.23871 0.02036 -0.24322 0.03909 C -0.24774 0.05782 -0.24947 0.06985 -0.25069 0.0754 " pathEditMode="relative" rAng="0" ptsTypes="aaaA">
                                      <p:cBhvr>
                                        <p:cTn id="24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" y="2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0"/>
                            </p:stCondLst>
                            <p:childTnLst>
                              <p:par>
                                <p:cTn id="26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80296E-6 L -0.04548 -0.3439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" y="-1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549 -0.34389 C -0.07778 -0.23797 -0.11007 -0.13205 -0.12691 -0.07562 C -0.14375 -0.01919 -0.14219 -0.02497 -0.1467 -0.00508 C -0.15122 0.01481 -0.15643 0.03261 -0.15417 0.04441 C -0.15191 0.0562 -0.14236 0.06568 -0.13316 0.06568 C -0.12396 0.06568 -0.11268 0.05643 -0.09861 0.04441 C -0.08455 0.03238 -0.05729 0.00185 -0.04913 -0.0067 " pathEditMode="relative" rAng="0" ptsTypes="aaaaaaA">
                                      <p:cBhvr>
                                        <p:cTn id="31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6" y="2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27584"/>
                <a:gridCol w="7488832"/>
                <a:gridCol w="827584"/>
              </a:tblGrid>
              <a:tr h="1714500">
                <a:tc rowSpan="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71450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7145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17145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Управляющая кнопка: возврат 4">
            <a:hlinkClick r:id="" action="ppaction://noaction" highlightClick="1"/>
          </p:cNvPr>
          <p:cNvSpPr/>
          <p:nvPr/>
        </p:nvSpPr>
        <p:spPr>
          <a:xfrm>
            <a:off x="8388424" y="5661248"/>
            <a:ext cx="610368" cy="1008112"/>
          </a:xfrm>
          <a:prstGeom prst="actionButtonReturn">
            <a:avLst/>
          </a:prstGeom>
          <a:ln>
            <a:solidFill>
              <a:schemeClr val="bg1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0" name="Рисунок 9" descr="у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843808" y="3200083"/>
            <a:ext cx="2353260" cy="3657917"/>
          </a:xfrm>
          <a:prstGeom prst="rect">
            <a:avLst/>
          </a:prstGeom>
        </p:spPr>
      </p:pic>
      <p:pic>
        <p:nvPicPr>
          <p:cNvPr id="11" name="Рисунок 10" descr="342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6156176" y="2924944"/>
            <a:ext cx="2448272" cy="2638773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80296E-6 L -0.25017 -0.1866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" y="-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5018 -0.18663 C -0.26806 -0.13367 -0.28594 -0.08048 -0.29584 -0.04995 C -0.30573 -0.01942 -0.30747 -0.01896 -0.30955 -0.00393 C -0.31164 0.0111 -0.3132 0.03122 -0.30816 0.04047 C -0.30313 0.04972 -0.29341 0.05851 -0.27986 0.05204 C -0.26632 0.04556 -0.24132 0.01712 -0.22674 0.00093 C -0.21216 -0.01526 -0.20521 -0.01526 -0.19219 -0.0451 C -0.17917 -0.07493 -0.13698 -0.21716 -0.14896 -0.1783 C -0.16094 -0.13945 -0.24045 0.11772 -0.26372 0.18849 C -0.28698 0.25925 -0.27986 0.22942 -0.28854 0.24607 C -0.29723 0.26272 -0.30556 0.284 -0.31563 0.28886 C -0.3257 0.29371 -0.34479 0.29186 -0.34896 0.27567 C -0.35313 0.25948 -0.35052 0.21971 -0.34028 0.19172 C -0.33004 0.16374 -0.30469 0.12997 -0.28733 0.10777 C -0.26997 0.08557 -0.26025 0.07008 -0.23664 0.05851 C -0.21302 0.04695 -0.16059 0.04209 -0.14532 0.03886 " pathEditMode="relative" rAng="0" ptsTypes="aaaaaaaaaaaaaaaA">
                                      <p:cBhvr>
                                        <p:cTn id="10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" y="2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27584"/>
                <a:gridCol w="7488832"/>
                <a:gridCol w="827584"/>
              </a:tblGrid>
              <a:tr h="1714500">
                <a:tc rowSpan="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71450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7145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17145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Управляющая кнопка: возврат 4">
            <a:hlinkClick r:id="" action="ppaction://noaction" highlightClick="1"/>
          </p:cNvPr>
          <p:cNvSpPr/>
          <p:nvPr/>
        </p:nvSpPr>
        <p:spPr>
          <a:xfrm>
            <a:off x="8388424" y="5661248"/>
            <a:ext cx="610368" cy="1008112"/>
          </a:xfrm>
          <a:prstGeom prst="actionButtonReturn">
            <a:avLst/>
          </a:prstGeom>
          <a:ln>
            <a:solidFill>
              <a:schemeClr val="bg1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1" name="Рисунок 10" descr="у1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224667" y="1630524"/>
            <a:ext cx="2694665" cy="3596952"/>
          </a:xfrm>
          <a:prstGeom prst="rect">
            <a:avLst/>
          </a:prstGeom>
        </p:spPr>
      </p:pic>
      <p:pic>
        <p:nvPicPr>
          <p:cNvPr id="12" name="Рисунок 11" descr="342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6228184" y="2636912"/>
            <a:ext cx="2584377" cy="2785468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80296E-6 L -0.27378 -0.3649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7" y="-1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7379 -0.36494 C -0.26406 -0.37442 -0.25417 -0.3839 -0.2441 -0.3913 C -0.23403 -0.3987 -0.22118 -0.40633 -0.21337 -0.40934 C -0.20556 -0.41235 -0.20243 -0.41258 -0.19722 -0.40934 C -0.19202 -0.4061 -0.18368 -0.40101 -0.18247 -0.38968 C -0.18125 -0.37835 -0.18386 -0.36471 -0.18976 -0.34181 C -0.19566 -0.31891 -0.21198 -0.27266 -0.21823 -0.253 C -0.22448 -0.23335 -0.2257 -0.23288 -0.22691 -0.2234 C -0.22813 -0.21392 -0.23073 -0.20189 -0.2257 -0.19565 C -0.22066 -0.1894 -0.21406 -0.17761 -0.19722 -0.1857 C -0.18038 -0.1938 -0.13872 -0.23103 -0.12448 -0.24491 C -0.11024 -0.25878 -0.12188 -0.24005 -0.11198 -0.26965 C -0.10208 -0.29926 -0.0533 -0.4586 -0.06511 -0.42252 C -0.07691 -0.38644 -0.15955 -0.12719 -0.18247 -0.05249 C -0.20538 0.02221 -0.19462 0.00856 -0.20226 0.02637 C -0.2099 0.04418 -0.21719 0.05134 -0.22813 0.05435 C -0.23906 0.05736 -0.25868 0.05551 -0.26754 0.04464 C -0.27639 0.03377 -0.27882 -0.00092 -0.28125 -0.01133 " pathEditMode="relative" rAng="0" ptsTypes="aaaaaaaaaaaaaaaaaA">
                                      <p:cBhvr>
                                        <p:cTn id="10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" y="1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27584"/>
                <a:gridCol w="7488832"/>
                <a:gridCol w="827584"/>
              </a:tblGrid>
              <a:tr h="1714500">
                <a:tc rowSpan="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71450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7145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17145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Управляющая кнопка: возврат 4">
            <a:hlinkClick r:id="" action="ppaction://noaction" highlightClick="1"/>
          </p:cNvPr>
          <p:cNvSpPr/>
          <p:nvPr/>
        </p:nvSpPr>
        <p:spPr>
          <a:xfrm>
            <a:off x="8388424" y="5661248"/>
            <a:ext cx="610368" cy="1008112"/>
          </a:xfrm>
          <a:prstGeom prst="actionButtonReturn">
            <a:avLst/>
          </a:prstGeom>
          <a:ln>
            <a:solidFill>
              <a:schemeClr val="bg1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2" name="Рисунок 11" descr="ф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059832" y="3419558"/>
            <a:ext cx="2280102" cy="3438442"/>
          </a:xfrm>
          <a:prstGeom prst="rect">
            <a:avLst/>
          </a:prstGeom>
        </p:spPr>
      </p:pic>
      <p:pic>
        <p:nvPicPr>
          <p:cNvPr id="13" name="Рисунок 12" descr="342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6300192" y="2852936"/>
            <a:ext cx="2440361" cy="2630247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1.66512E-7 L -0.33698 0.0127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9" y="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3698 0.01272 C -0.3342 0.02752 -0.33143 0.04232 -0.32587 0.05065 C -0.32031 0.05898 -0.31354 0.0636 -0.30365 0.06198 C -0.29375 0.06036 -0.27778 0.05574 -0.26667 0.04071 C -0.25556 0.02567 -0.24393 -0.00462 -0.23698 -0.02844 C -0.23004 -0.05226 -0.22379 -0.08325 -0.22465 -0.10245 C -0.22552 -0.12164 -0.23281 -0.13598 -0.24202 -0.14338 C -0.25122 -0.15078 -0.26667 -0.15865 -0.28021 -0.14685 C -0.29375 -0.13506 -0.31354 -0.09597 -0.32344 -0.07285 C -0.33334 -0.04972 -0.33854 -0.02775 -0.33941 -0.00855 C -0.34028 0.01064 -0.33368 0.02984 -0.3283 0.04232 C -0.32292 0.05481 -0.31893 0.06684 -0.30729 0.06707 C -0.29566 0.0673 -0.26945 0.04996 -0.25799 0.04394 C -0.24653 0.03793 -0.24254 0.03053 -0.2382 0.03076 C -0.23386 0.03099 -0.23542 0.03862 -0.23212 0.04556 C -0.22882 0.0525 -0.22761 0.06846 -0.2184 0.07193 C -0.2092 0.0754 -0.18906 0.07794 -0.17656 0.06707 C -0.16406 0.0562 -0.15087 0.02614 -0.14323 0.00625 C -0.13559 -0.01364 -0.13386 -0.03538 -0.1309 -0.05296 C -0.12795 -0.07053 -0.12448 -0.08372 -0.12587 -0.09898 C -0.12726 -0.11424 -0.12934 -0.13806 -0.13941 -0.14523 C -0.14948 -0.1524 -0.17413 -0.15102 -0.18646 -0.14176 C -0.19879 -0.13251 -0.20573 -0.11031 -0.21354 -0.08927 C -0.22136 -0.06822 -0.21788 -0.07192 -0.23334 -0.01526 C -0.24879 0.0414 -0.29097 0.1975 -0.30608 0.25116 C -0.32118 0.30481 -0.32049 0.29787 -0.32344 0.30713 " pathEditMode="relative" rAng="0" ptsTypes="aaaaaaaaaaaaaaaaaaaaaaaaaA">
                                      <p:cBhvr>
                                        <p:cTn id="10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5" y="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27584"/>
                <a:gridCol w="7488832"/>
                <a:gridCol w="827584"/>
              </a:tblGrid>
              <a:tr h="1714500">
                <a:tc rowSpan="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71450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7145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17145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Управляющая кнопка: возврат 4">
            <a:hlinkClick r:id="" action="ppaction://noaction" highlightClick="1"/>
          </p:cNvPr>
          <p:cNvSpPr/>
          <p:nvPr/>
        </p:nvSpPr>
        <p:spPr>
          <a:xfrm>
            <a:off x="8388424" y="5661248"/>
            <a:ext cx="610368" cy="1008112"/>
          </a:xfrm>
          <a:prstGeom prst="actionButtonReturn">
            <a:avLst/>
          </a:prstGeom>
          <a:ln>
            <a:solidFill>
              <a:schemeClr val="bg1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2" name="Рисунок 11" descr="ф1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059832" y="1700808"/>
            <a:ext cx="2987299" cy="3682303"/>
          </a:xfrm>
          <a:prstGeom prst="rect">
            <a:avLst/>
          </a:prstGeom>
        </p:spPr>
      </p:pic>
      <p:pic>
        <p:nvPicPr>
          <p:cNvPr id="13" name="Рисунок 12" descr="342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6084168" y="2780928"/>
            <a:ext cx="2296346" cy="2475026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1.66512E-7 L -0.22656 -0.2391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3" y="-1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2656 -0.23913 C -0.22673 -0.22363 -0.22691 -0.20814 -0.2217 -0.19796 C -0.21649 -0.18778 -0.20503 -0.17946 -0.19566 -0.1783 C -0.18628 -0.17715 -0.17604 -0.17275 -0.16493 -0.19148 C -0.15382 -0.21022 -0.13576 -0.26156 -0.12899 -0.29024 C -0.12222 -0.31891 -0.12153 -0.34667 -0.12413 -0.36424 C -0.12673 -0.38182 -0.13628 -0.39176 -0.14514 -0.39546 C -0.15399 -0.39916 -0.16632 -0.40032 -0.17726 -0.38714 C -0.18819 -0.37395 -0.20295 -0.33695 -0.21059 -0.31637 C -0.21823 -0.29579 -0.22031 -0.28284 -0.22292 -0.26387 C -0.22552 -0.24491 -0.22986 -0.21669 -0.22656 -0.20305 C -0.22326 -0.1894 -0.21076 -0.18547 -0.20312 -0.18154 C -0.19548 -0.17761 -0.18733 -0.1783 -0.1809 -0.17992 C -0.17448 -0.18154 -0.17292 -0.18455 -0.16493 -0.19148 C -0.15694 -0.19842 -0.13906 -0.22062 -0.13281 -0.22109 C -0.12656 -0.22155 -0.1316 -0.20189 -0.12778 -0.19472 C -0.12396 -0.18755 -0.11962 -0.17738 -0.10937 -0.1783 C -0.09913 -0.17923 -0.0783 -0.18316 -0.06614 -0.19981 C -0.05399 -0.21646 -0.04288 -0.25231 -0.03646 -0.27867 C -0.03003 -0.30504 -0.02535 -0.33903 -0.02778 -0.35753 C -0.03021 -0.37604 -0.04149 -0.38714 -0.05121 -0.39037 C -0.06094 -0.39361 -0.07621 -0.38737 -0.08594 -0.37742 C -0.09566 -0.36748 -0.10104 -0.35499 -0.10937 -0.33117 C -0.11771 -0.30735 -0.11823 -0.2907 -0.13646 -0.23427 C -0.15469 -0.17784 -0.20121 -0.04024 -0.21927 0.00741 C -0.23733 0.05505 -0.23733 0.04233 -0.24514 0.05181 C -0.25295 0.06129 -0.25851 0.06615 -0.26614 0.06499 C -0.27378 0.06383 -0.28489 0.05551 -0.2908 0.04533 C -0.2967 0.03516 -0.29983 0.01111 -0.30191 0.00417 " pathEditMode="relative" rAng="0" ptsTypes="aaaaaaaaaaaaaaaaaaaaaaaaaaaaA">
                                      <p:cBhvr>
                                        <p:cTn id="10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" y="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27584"/>
                <a:gridCol w="7488832"/>
                <a:gridCol w="827584"/>
              </a:tblGrid>
              <a:tr h="1714500">
                <a:tc rowSpan="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71450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7145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17145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Управляющая кнопка: возврат 4">
            <a:hlinkClick r:id="" action="ppaction://noaction" highlightClick="1"/>
          </p:cNvPr>
          <p:cNvSpPr/>
          <p:nvPr/>
        </p:nvSpPr>
        <p:spPr>
          <a:xfrm>
            <a:off x="8388424" y="5661248"/>
            <a:ext cx="610368" cy="1008112"/>
          </a:xfrm>
          <a:prstGeom prst="actionButtonReturn">
            <a:avLst/>
          </a:prstGeom>
          <a:ln>
            <a:solidFill>
              <a:schemeClr val="bg1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0" name="Рисунок 9" descr="х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203848" y="3284984"/>
            <a:ext cx="2316681" cy="2036240"/>
          </a:xfrm>
          <a:prstGeom prst="rect">
            <a:avLst/>
          </a:prstGeom>
        </p:spPr>
      </p:pic>
      <p:pic>
        <p:nvPicPr>
          <p:cNvPr id="11" name="Рисунок 10" descr="342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6012160" y="2780928"/>
            <a:ext cx="2423362" cy="2611925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1.66512E-7 L -0.25035 -0.1341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" y="-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5035 -0.13413 C -0.24236 -0.1457 -0.23437 -0.15726 -0.22691 -0.16212 C -0.21944 -0.16697 -0.21233 -0.16582 -0.2059 -0.16374 C -0.19948 -0.16166 -0.19271 -0.16212 -0.18871 -0.14894 C -0.18472 -0.13575 -0.18021 -0.10893 -0.18246 -0.08487 C -0.18472 -0.06082 -0.19323 -0.02521 -0.20226 -0.00416 C -0.21128 0.01688 -0.2243 0.03284 -0.2368 0.04186 C -0.2493 0.05088 -0.26944 0.05342 -0.2776 0.04995 C -0.28576 0.04648 -0.2842 0.02798 -0.28628 0.02035 C -0.28837 0.01272 -0.28941 0.00393 -0.28993 0.00393 C -0.29045 0.00393 -0.29184 0.01341 -0.28993 0.02035 C -0.28802 0.02729 -0.28542 0.04024 -0.27882 0.0451 C -0.27222 0.04995 -0.2618 0.05574 -0.25035 0.04995 C -0.23889 0.04417 -0.21996 0.02845 -0.20972 0.01064 C -0.19948 -0.00717 -0.19514 -0.03654 -0.18871 -0.05689 C -0.18229 -0.07724 -0.17847 -0.09598 -0.17135 -0.11124 C -0.16424 -0.1265 -0.15312 -0.1413 -0.14549 -0.14894 C -0.13785 -0.15657 -0.13246 -0.15634 -0.12569 -0.15726 C -0.11892 -0.15819 -0.11111 -0.15981 -0.10469 -0.15402 C -0.09826 -0.14824 -0.09028 -0.13043 -0.0875 -0.12257 C -0.08472 -0.11471 -0.08663 -0.10476 -0.0875 -0.10615 C -0.08837 -0.10754 -0.08924 -0.12303 -0.09236 -0.1309 C -0.09549 -0.13876 -0.09792 -0.14986 -0.1059 -0.15402 C -0.11389 -0.15819 -0.1283 -0.16605 -0.14062 -0.15564 C -0.15295 -0.14524 -0.17101 -0.11471 -0.18003 -0.09135 C -0.18906 -0.06799 -0.19132 -0.03631 -0.19479 -0.01573 C -0.19826 0.00486 -0.20191 0.01966 -0.20104 0.03192 C -0.20017 0.04417 -0.19601 0.05273 -0.18924 0.05735 C -0.18246 0.06198 -0.16979 0.06267 -0.16024 0.0599 C -0.15069 0.05712 -0.13663 0.04348 -0.13194 0.04024 " pathEditMode="relative" rAng="0" ptsTypes="aaaaaaaaaaaaaaaaaaaaaaaaaaaaaa">
                                      <p:cBhvr>
                                        <p:cTn id="10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" y="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27584"/>
                <a:gridCol w="7488832"/>
                <a:gridCol w="827584"/>
              </a:tblGrid>
              <a:tr h="1714500">
                <a:tc rowSpan="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71450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7145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17145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Управляющая кнопка: возврат 4">
            <a:hlinkClick r:id="" action="ppaction://noaction" highlightClick="1"/>
          </p:cNvPr>
          <p:cNvSpPr/>
          <p:nvPr/>
        </p:nvSpPr>
        <p:spPr>
          <a:xfrm>
            <a:off x="8388424" y="5661248"/>
            <a:ext cx="610368" cy="1008112"/>
          </a:xfrm>
          <a:prstGeom prst="actionButtonReturn">
            <a:avLst/>
          </a:prstGeom>
          <a:ln>
            <a:solidFill>
              <a:schemeClr val="bg1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0" name="Рисунок 9" descr="х1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771800" y="1412776"/>
            <a:ext cx="3901778" cy="4060288"/>
          </a:xfrm>
          <a:prstGeom prst="rect">
            <a:avLst/>
          </a:prstGeom>
        </p:spPr>
      </p:pic>
      <p:pic>
        <p:nvPicPr>
          <p:cNvPr id="15" name="Рисунок 14" descr="342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6084168" y="2708920"/>
            <a:ext cx="2584378" cy="2785470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1.66512E-7 L -0.25035 -0.3649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" y="-1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5035 -0.36494 C -0.24132 -0.37465 -0.23212 -0.38413 -0.22205 -0.3913 C -0.21198 -0.39847 -0.20243 -0.41027 -0.18993 -0.40772 C -0.17743 -0.40518 -0.15677 -0.39454 -0.1467 -0.3765 C -0.13663 -0.35846 -0.12969 -0.33025 -0.12951 -0.29926 C -0.12934 -0.26827 -0.13628 -0.22942 -0.14548 -0.19056 C -0.15469 -0.15171 -0.16962 -0.10083 -0.18507 -0.06568 C -0.20052 -0.03053 -0.22187 -0.00046 -0.23802 0.01989 C -0.25416 0.04024 -0.26771 0.0525 -0.28246 0.05597 C -0.29722 0.05944 -0.31614 0.05319 -0.32691 0.04117 C -0.33767 0.02914 -0.34514 -0.01364 -0.3467 -0.01642 C -0.34826 -0.01919 -0.34271 0.01318 -0.3368 0.02475 C -0.3309 0.03631 -0.32187 0.0481 -0.31094 0.05273 C -0.3 0.05736 -0.28611 0.06175 -0.27135 0.05273 C -0.2566 0.04371 -0.23889 0.02359 -0.22205 -0.00162 C -0.20521 -0.02683 -0.18281 -0.06591 -0.17014 -0.09852 C -0.15746 -0.13113 -0.15538 -0.16327 -0.14548 -0.19727 C -0.13559 -0.23127 -0.12239 -0.27405 -0.11094 -0.3025 C -0.09948 -0.33094 -0.08993 -0.35176 -0.07639 -0.36818 C -0.06285 -0.3846 -0.04392 -0.39431 -0.02951 -0.40125 C -0.0151 -0.40819 -0.00121 -0.41582 0.01007 -0.40934 C 0.02136 -0.40287 0.03351 -0.37373 0.03854 -0.3617 C 0.04358 -0.34967 0.04167 -0.33256 0.03976 -0.33696 C 0.03785 -0.34135 0.03281 -0.37604 0.02743 -0.38807 C 0.02205 -0.40009 0.01997 -0.40749 0.00764 -0.40934 C -0.00469 -0.41119 -0.02847 -0.41258 -0.0467 -0.3994 C -0.06493 -0.38622 -0.08628 -0.36286 -0.10226 -0.33048 C -0.11823 -0.2981 -0.13212 -0.25116 -0.14305 -0.20536 C -0.15399 -0.15957 -0.16562 -0.09412 -0.16771 -0.05573 C -0.16979 -0.01734 -0.16354 0.00532 -0.15538 0.02475 C -0.14722 0.04417 -0.13177 0.05851 -0.1184 0.06106 C -0.10503 0.0636 -0.08646 0.04834 -0.07517 0.03955 C -0.06389 0.03076 -0.05451 0.01341 -0.05035 0.00833 " pathEditMode="relative" rAng="0" ptsTypes="aaaaaaaaaaaaaaaaaaaaaaaaaaaaaaaaA">
                                      <p:cBhvr>
                                        <p:cTn id="10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8" y="1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27584"/>
                <a:gridCol w="7488832"/>
                <a:gridCol w="827584"/>
              </a:tblGrid>
              <a:tr h="1714500">
                <a:tc rowSpan="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71450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7145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17145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Управляющая кнопка: возврат 4">
            <a:hlinkClick r:id="" action="ppaction://noaction" highlightClick="1"/>
          </p:cNvPr>
          <p:cNvSpPr/>
          <p:nvPr/>
        </p:nvSpPr>
        <p:spPr>
          <a:xfrm>
            <a:off x="8388424" y="5661248"/>
            <a:ext cx="610368" cy="1008112"/>
          </a:xfrm>
          <a:prstGeom prst="actionButtonReturn">
            <a:avLst/>
          </a:prstGeom>
          <a:ln>
            <a:solidFill>
              <a:schemeClr val="bg1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1" name="Рисунок 10" descr="ц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915816" y="3284984"/>
            <a:ext cx="2548349" cy="2749534"/>
          </a:xfrm>
          <a:prstGeom prst="rect">
            <a:avLst/>
          </a:prstGeom>
        </p:spPr>
      </p:pic>
      <p:pic>
        <p:nvPicPr>
          <p:cNvPr id="12" name="Рисунок 11" descr="342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6012160" y="2852936"/>
            <a:ext cx="2368354" cy="2552637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1.66512E-7 L -0.25035 -0.1655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" y="-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5035 -0.16559 C -0.2625 -0.13113 -0.27448 -0.09644 -0.28368 -0.06868 C -0.29288 -0.04093 -0.30069 -0.01734 -0.3059 0.00046 C -0.31111 0.01827 -0.31545 0.02799 -0.31458 0.03839 C -0.31371 0.0488 -0.30764 0.06106 -0.30087 0.06291 C -0.2941 0.06476 -0.2842 0.05736 -0.27378 0.04972 C -0.26337 0.04209 -0.25208 0.03145 -0.23802 0.01688 C -0.22396 0.00231 -0.20069 -0.01757 -0.18976 -0.03723 C -0.17882 -0.05689 -0.17743 -0.08464 -0.17257 -0.10152 C -0.16771 -0.11841 -0.16319 -0.12835 -0.16024 -0.13922 C -0.15729 -0.15009 -0.14844 -0.19195 -0.15521 -0.1672 C -0.16198 -0.14246 -0.19271 -0.02405 -0.20087 0.00879 C -0.20903 0.04163 -0.20347 0.0222 -0.20469 0.03007 C -0.2059 0.03793 -0.21146 0.04926 -0.20833 0.05643 C -0.20521 0.0636 -0.19601 0.07424 -0.18611 0.07285 C -0.17621 0.07146 -0.15798 0.05759 -0.14913 0.04811 C -0.14028 0.03862 -0.13507 0.01272 -0.13298 0.01527 C -0.1309 0.01781 -0.13594 0.04903 -0.1368 0.06291 C -0.13767 0.07678 -0.13663 0.08349 -0.13802 0.09922 C -0.13941 0.11494 -0.1401 0.14154 -0.14531 0.1568 C -0.15052 0.17207 -0.16198 0.18802 -0.16892 0.19126 C -0.17587 0.1945 -0.18576 0.18802 -0.18732 0.17646 C -0.18889 0.1649 -0.18646 0.13714 -0.17864 0.12211 C -0.17083 0.10708 -0.15573 0.0969 -0.14045 0.08603 C -0.12517 0.07516 -0.09618 0.06129 -0.08732 0.05643 " pathEditMode="relative" rAng="0" ptsTypes="aaaaaaaaaaaaaaaaaaaaaaaaA">
                                      <p:cBhvr>
                                        <p:cTn id="10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" y="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27584"/>
                <a:gridCol w="7488832"/>
                <a:gridCol w="827584"/>
              </a:tblGrid>
              <a:tr h="1714500">
                <a:tc rowSpan="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71450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7145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17145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Управляющая кнопка: возврат 4">
            <a:hlinkClick r:id="" action="ppaction://noaction" highlightClick="1"/>
          </p:cNvPr>
          <p:cNvSpPr/>
          <p:nvPr/>
        </p:nvSpPr>
        <p:spPr>
          <a:xfrm>
            <a:off x="8388424" y="5661248"/>
            <a:ext cx="610368" cy="1008112"/>
          </a:xfrm>
          <a:prstGeom prst="actionButtonReturn">
            <a:avLst/>
          </a:prstGeom>
          <a:ln>
            <a:solidFill>
              <a:schemeClr val="bg1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1" name="Рисунок 10" descr="ц1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699792" y="1556792"/>
            <a:ext cx="3328704" cy="4560203"/>
          </a:xfrm>
          <a:prstGeom prst="rect">
            <a:avLst/>
          </a:prstGeom>
        </p:spPr>
      </p:pic>
      <p:pic>
        <p:nvPicPr>
          <p:cNvPr id="12" name="Рисунок 11" descr="342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6012160" y="2780928"/>
            <a:ext cx="2464152" cy="2655889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1.66512E-7 L -0.30538 -0.3438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3" y="-1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0538 -0.34398 C -0.29531 -0.3581 -0.28524 -0.37222 -0.27447 -0.38171 C -0.26371 -0.39144 -0.25086 -0.40278 -0.24114 -0.40139 C -0.23142 -0.4 -0.21961 -0.3912 -0.21649 -0.37361 C -0.21336 -0.35579 -0.2085 -0.35 -0.22274 -0.29468 C -0.23697 -0.23935 -0.28628 -0.09236 -0.30173 -0.04144 C -0.31718 0.00949 -0.31423 -0.0044 -0.31527 0.01134 C -0.31632 0.02708 -0.31197 0.04398 -0.30781 0.05231 C -0.30364 0.06111 -0.30069 0.06366 -0.29062 0.06227 C -0.28055 0.06088 -0.26302 0.05718 -0.24739 0.04421 C -0.23177 0.03125 -0.2092 0.00255 -0.1967 -0.01505 C -0.1842 -0.03264 -0.1901 -0.00579 -0.17204 -0.06111 C -0.15399 -0.11644 -0.10538 -0.2882 -0.08802 -0.34722 C -0.07066 -0.40602 -0.05399 -0.46389 -0.0684 -0.41458 C -0.08281 -0.36551 -0.15416 -0.11968 -0.17447 -0.05116 C -0.19479 0.01736 -0.1875 -0.01898 -0.19062 -0.00347 C -0.19375 0.0118 -0.19496 0.02963 -0.19305 0.04236 C -0.19114 0.05555 -0.18871 0.0713 -0.17951 0.07384 C -0.17031 0.07639 -0.15503 0.07222 -0.1375 0.05741 C -0.11996 0.04236 -0.08472 -0.01528 -0.07447 -0.01505 C -0.06423 -0.01482 -0.07309 0.03495 -0.07552 0.0588 C -0.07795 0.08287 -0.08333 0.10903 -0.08941 0.1294 C -0.09548 0.15023 -0.10225 0.17361 -0.11163 0.18356 C -0.121 0.19352 -0.13975 0.19676 -0.14618 0.18889 C -0.1526 0.18102 -0.15711 0.15231 -0.14982 0.13611 C -0.14253 0.11991 -0.12204 0.1081 -0.10295 0.0919 C -0.08385 0.07569 -0.04913 0.05 -0.03489 0.03889 " pathEditMode="relative" rAng="0" ptsTypes="aaaaaaaaaaaaaaaaaaaaaaaaaaa">
                                      <p:cBhvr>
                                        <p:cTn id="10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9" y="2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27584"/>
                <a:gridCol w="7488832"/>
                <a:gridCol w="827584"/>
              </a:tblGrid>
              <a:tr h="1714500">
                <a:tc rowSpan="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71450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7145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17145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Управляющая кнопка: возврат 4">
            <a:hlinkClick r:id="rId3" action="ppaction://hlinksldjump" highlightClick="1"/>
          </p:cNvPr>
          <p:cNvSpPr/>
          <p:nvPr/>
        </p:nvSpPr>
        <p:spPr>
          <a:xfrm>
            <a:off x="8388424" y="5661248"/>
            <a:ext cx="610368" cy="1008112"/>
          </a:xfrm>
          <a:prstGeom prst="actionButtonReturn">
            <a:avLst/>
          </a:prstGeom>
          <a:ln>
            <a:solidFill>
              <a:schemeClr val="bg1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pSp>
        <p:nvGrpSpPr>
          <p:cNvPr id="2" name="Группа 12"/>
          <p:cNvGrpSpPr/>
          <p:nvPr/>
        </p:nvGrpSpPr>
        <p:grpSpPr>
          <a:xfrm>
            <a:off x="2843808" y="1556792"/>
            <a:ext cx="3036071" cy="3749365"/>
            <a:chOff x="2843808" y="1556792"/>
            <a:chExt cx="3036071" cy="3749365"/>
          </a:xfrm>
        </p:grpSpPr>
        <p:pic>
          <p:nvPicPr>
            <p:cNvPr id="12" name="Рисунок 11" descr="б1.png"/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>
              <a:off x="2843808" y="1556792"/>
              <a:ext cx="3036071" cy="3749365"/>
            </a:xfrm>
            <a:prstGeom prst="rect">
              <a:avLst/>
            </a:prstGeom>
          </p:spPr>
        </p:pic>
        <p:sp>
          <p:nvSpPr>
            <p:cNvPr id="9" name="Овал 8"/>
            <p:cNvSpPr/>
            <p:nvPr/>
          </p:nvSpPr>
          <p:spPr>
            <a:xfrm>
              <a:off x="5436096" y="1700808"/>
              <a:ext cx="360040" cy="360040"/>
            </a:xfrm>
            <a:prstGeom prst="ellipse">
              <a:avLst/>
            </a:prstGeom>
            <a:solidFill>
              <a:srgbClr val="FF33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Овал 9"/>
            <p:cNvSpPr/>
            <p:nvPr/>
          </p:nvSpPr>
          <p:spPr>
            <a:xfrm>
              <a:off x="4427984" y="2132856"/>
              <a:ext cx="216024" cy="216024"/>
            </a:xfrm>
            <a:prstGeom prst="ellipse">
              <a:avLst/>
            </a:prstGeom>
            <a:solidFill>
              <a:srgbClr val="FF33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1" name="Рисунок 10" descr="342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5868144" y="3212976"/>
            <a:ext cx="2112022" cy="2276359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2.52544E-6 L -0.02968 -0.4278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" y="-2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969 -0.42738 C -0.11094 -0.42993 -0.19202 -0.43247 -0.23334 -0.429 C -0.27466 -0.42553 -0.26945 -0.41813 -0.27778 -0.40611 C -0.28611 -0.39408 -0.28507 -0.36957 -0.28281 -0.35662 C -0.28056 -0.34367 -0.27292 -0.33488 -0.26424 -0.32886 C -0.25556 -0.32285 -0.23646 -0.32193 -0.23091 -0.32054 " pathEditMode="relative" rAng="0" ptsTypes="aaaaaA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8" y="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2.52544E-6 L -0.13993 -0.37534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" y="-1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3993 -0.37534 C -0.18455 -0.23126 -0.22916 -0.08695 -0.2559 -0.01688 C -0.28264 0.05319 -0.29027 0.04579 -0.30034 0.04556 C -0.31041 0.04533 -0.32135 0.00625 -0.31649 -0.0185 C -0.31163 -0.04324 -0.28854 -0.0784 -0.27083 -0.10245 C -0.25312 -0.1265 -0.23125 -0.15055 -0.21024 -0.16327 C -0.18923 -0.17599 -0.16232 -0.18386 -0.14479 -0.17807 C -0.12725 -0.17229 -0.1118 -0.15171 -0.10538 -0.12881 C -0.09895 -0.10592 -0.09826 -0.06383 -0.10659 -0.04001 C -0.11493 -0.01619 -0.13923 0.0037 -0.1559 0.01434 C -0.17257 0.02498 -0.19687 0.02313 -0.20659 0.02429 C -0.21632 0.02544 -0.21284 0.02128 -0.21406 0.02082 " pathEditMode="relative" rAng="0" ptsTypes="aaaaaaaaaaaA">
                                      <p:cBhvr>
                                        <p:cTn id="17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" y="2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27584"/>
                <a:gridCol w="7488832"/>
                <a:gridCol w="827584"/>
              </a:tblGrid>
              <a:tr h="1714500">
                <a:tc rowSpan="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71450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7145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17145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Управляющая кнопка: возврат 4">
            <a:hlinkClick r:id="" action="ppaction://noaction" highlightClick="1"/>
          </p:cNvPr>
          <p:cNvSpPr/>
          <p:nvPr/>
        </p:nvSpPr>
        <p:spPr>
          <a:xfrm>
            <a:off x="8388424" y="5661248"/>
            <a:ext cx="610368" cy="1008112"/>
          </a:xfrm>
          <a:prstGeom prst="actionButtonReturn">
            <a:avLst/>
          </a:prstGeom>
          <a:ln>
            <a:solidFill>
              <a:schemeClr val="bg1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0" name="Рисунок 9" descr="ч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915816" y="2852936"/>
            <a:ext cx="2213040" cy="2450804"/>
          </a:xfrm>
          <a:prstGeom prst="rect">
            <a:avLst/>
          </a:prstGeom>
        </p:spPr>
      </p:pic>
      <p:pic>
        <p:nvPicPr>
          <p:cNvPr id="11" name="Рисунок 10" descr="342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6228184" y="2852936"/>
            <a:ext cx="2512369" cy="2707858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1.66512E-7 L -0.28958 -0.1237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5" y="-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8958 -0.12373 C -0.28316 -0.12812 -0.27639 -0.13113 -0.26996 -0.14177 C -0.26354 -0.15241 -0.2559 -0.18409 -0.25087 -0.18779 C -0.24583 -0.19149 -0.24601 -0.17021 -0.23976 -0.16466 C -0.23351 -0.15911 -0.22257 -0.15634 -0.21302 -0.15495 C -0.20347 -0.15356 -0.19114 -0.15125 -0.18229 -0.15657 C -0.17344 -0.16189 -0.16094 -0.1908 -0.16007 -0.18617 C -0.1592 -0.18154 -0.1684 -0.15703 -0.17726 -0.12858 C -0.18611 -0.10014 -0.20608 -0.04255 -0.21302 -0.01526 C -0.21996 0.01203 -0.22309 0.02521 -0.21927 0.03585 C -0.21545 0.04648 -0.19983 0.0518 -0.18958 0.04903 C -0.17934 0.04625 -0.16528 0.02891 -0.15746 0.01943 C -0.14965 0.00994 -0.14531 -0.0037 -0.14271 -0.00856 " pathEditMode="relative" rAng="0" ptsTypes="aaaaaaaaaaaaa">
                                      <p:cBhvr>
                                        <p:cTn id="10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3" y="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27584"/>
                <a:gridCol w="7488832"/>
                <a:gridCol w="827584"/>
              </a:tblGrid>
              <a:tr h="1714500">
                <a:tc rowSpan="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71450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7145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17145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Управляющая кнопка: возврат 4">
            <a:hlinkClick r:id="" action="ppaction://noaction" highlightClick="1"/>
          </p:cNvPr>
          <p:cNvSpPr/>
          <p:nvPr/>
        </p:nvSpPr>
        <p:spPr>
          <a:xfrm>
            <a:off x="8388424" y="5661248"/>
            <a:ext cx="610368" cy="1008112"/>
          </a:xfrm>
          <a:prstGeom prst="actionButtonReturn">
            <a:avLst/>
          </a:prstGeom>
          <a:ln>
            <a:solidFill>
              <a:schemeClr val="bg1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0" name="Рисунок 9" descr="ч1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288681" y="1548221"/>
            <a:ext cx="2566638" cy="3761558"/>
          </a:xfrm>
          <a:prstGeom prst="rect">
            <a:avLst/>
          </a:prstGeom>
        </p:spPr>
      </p:pic>
      <p:pic>
        <p:nvPicPr>
          <p:cNvPr id="11" name="Рисунок 10" descr="342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6012160" y="2780928"/>
            <a:ext cx="2440362" cy="2630248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1.66512E-7 L -0.26597 -0.3649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3" y="-1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6597 -0.36494 C -0.25312 -0.37512 -0.2401 -0.38506 -0.22882 -0.39292 C -0.21753 -0.40079 -0.20694 -0.4105 -0.19809 -0.41258 C -0.18924 -0.41466 -0.18003 -0.41397 -0.17587 -0.40611 C -0.1717 -0.39824 -0.17014 -0.38298 -0.17309 -0.36517 C -0.17604 -0.34736 -0.18767 -0.31984 -0.19392 -0.29926 C -0.20017 -0.27868 -0.20833 -0.25648 -0.21042 -0.24167 C -0.2125 -0.22687 -0.21163 -0.21808 -0.20642 -0.21045 C -0.20121 -0.20282 -0.18802 -0.19658 -0.17917 -0.19565 C -0.17031 -0.19473 -0.16493 -0.19635 -0.15364 -0.20537 C -0.14236 -0.21462 -0.12153 -0.23821 -0.11163 -0.25139 C -0.10174 -0.26457 -0.10503 -0.25717 -0.09427 -0.28423 C -0.08351 -0.31129 -0.05503 -0.38969 -0.04722 -0.41304 C -0.03941 -0.4364 -0.04722 -0.4253 -0.04722 -0.42461 C -0.04722 -0.42391 -0.02882 -0.46369 -0.04739 -0.40934 C -0.06597 -0.355 -0.13819 -0.15772 -0.15851 -0.09852 C -0.17882 -0.03932 -0.16632 -0.06869 -0.16962 -0.05412 C -0.17292 -0.03955 -0.17743 -0.02567 -0.1783 -0.01133 C -0.17917 0.00301 -0.18108 0.02197 -0.17465 0.03145 C -0.16823 0.04093 -0.15347 0.05019 -0.13993 0.04625 C -0.12639 0.04232 -0.10503 0.02012 -0.09305 0.00833 C -0.08108 -0.00347 -0.07344 -0.01804 -0.06823 -0.02498 " pathEditMode="relative" rAng="0" ptsTypes="aaaaaaaaaaaaaaaaaaaaaa">
                                      <p:cBhvr>
                                        <p:cTn id="10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9" y="1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27584"/>
                <a:gridCol w="7488832"/>
                <a:gridCol w="827584"/>
              </a:tblGrid>
              <a:tr h="1714500">
                <a:tc rowSpan="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71450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7145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17145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Управляющая кнопка: возврат 4">
            <a:hlinkClick r:id="" action="ppaction://noaction" highlightClick="1"/>
          </p:cNvPr>
          <p:cNvSpPr/>
          <p:nvPr/>
        </p:nvSpPr>
        <p:spPr>
          <a:xfrm>
            <a:off x="8388424" y="5661248"/>
            <a:ext cx="610368" cy="1008112"/>
          </a:xfrm>
          <a:prstGeom prst="actionButtonReturn">
            <a:avLst/>
          </a:prstGeom>
          <a:ln>
            <a:solidFill>
              <a:schemeClr val="bg1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1" name="Рисунок 10" descr="ш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627784" y="3248980"/>
            <a:ext cx="3328704" cy="2133784"/>
          </a:xfrm>
          <a:prstGeom prst="rect">
            <a:avLst/>
          </a:prstGeom>
        </p:spPr>
      </p:pic>
      <p:pic>
        <p:nvPicPr>
          <p:cNvPr id="12" name="Рисунок 11" descr="342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6156176" y="2708920"/>
            <a:ext cx="2440362" cy="2630248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1.66512E-7 L -0.28958 -0.1655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5" y="-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8958 -0.16559 C -0.30833 -0.10893 -0.32708 -0.05227 -0.33646 -0.02267 C -0.34583 0.00693 -0.34479 -0.0007 -0.34635 0.01202 C -0.34792 0.02474 -0.35 0.04394 -0.34635 0.05319 C -0.34271 0.06244 -0.33351 0.07007 -0.32413 0.06799 C -0.31476 0.06591 -0.30295 0.05388 -0.28958 0.04001 C -0.27622 0.02613 -0.25504 -0.00162 -0.24375 -0.01596 C -0.23247 -0.0303 -0.23281 -0.01943 -0.22153 -0.04556 C -0.21024 -0.0717 -0.17465 -0.17739 -0.17587 -0.1723 C -0.17708 -0.16721 -0.21788 -0.04672 -0.22899 -0.01434 C -0.2401 0.01804 -0.24097 0.01087 -0.24254 0.02174 C -0.2441 0.0326 -0.24462 0.0444 -0.23889 0.05134 C -0.23316 0.05828 -0.22552 0.07308 -0.20799 0.0629 C -0.19045 0.05273 -0.15156 0.00925 -0.13403 -0.00949 C -0.11649 -0.02822 -0.11493 -0.02197 -0.10313 -0.0488 C -0.09132 -0.07563 -0.0592 -0.18409 -0.06354 -0.17068 C -0.06788 -0.15727 -0.12465 -0.00787 -0.12899 0.03168 C -0.13333 0.07123 -0.10347 0.06938 -0.08958 0.06614 C -0.0757 0.0629 -0.0526 0.02104 -0.04514 0.01202 " pathEditMode="relative" rAng="0" ptsTypes="aaaaaaaaaaaaaaaaaaA">
                                      <p:cBhvr>
                                        <p:cTn id="10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2" y="1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27584"/>
                <a:gridCol w="7488832"/>
                <a:gridCol w="827584"/>
              </a:tblGrid>
              <a:tr h="1714500">
                <a:tc rowSpan="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71450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7145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17145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Управляющая кнопка: возврат 4">
            <a:hlinkClick r:id="" action="ppaction://noaction" highlightClick="1"/>
          </p:cNvPr>
          <p:cNvSpPr/>
          <p:nvPr/>
        </p:nvSpPr>
        <p:spPr>
          <a:xfrm>
            <a:off x="8388424" y="5661248"/>
            <a:ext cx="610368" cy="1008112"/>
          </a:xfrm>
          <a:prstGeom prst="actionButtonReturn">
            <a:avLst/>
          </a:prstGeom>
          <a:ln>
            <a:solidFill>
              <a:schemeClr val="bg1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1" name="Рисунок 10" descr="ш1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404684" y="1542124"/>
            <a:ext cx="4334632" cy="3773751"/>
          </a:xfrm>
          <a:prstGeom prst="rect">
            <a:avLst/>
          </a:prstGeom>
        </p:spPr>
      </p:pic>
      <p:pic>
        <p:nvPicPr>
          <p:cNvPr id="12" name="Рисунок 11" descr="342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6228184" y="3068960"/>
            <a:ext cx="2522766" cy="2719063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3.41351E-6 L -0.36059 -0.406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0" y="-2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6059 -0.4068 C -0.34392 -0.42692 -0.32726 -0.44704 -0.31615 -0.45768 C -0.30504 -0.46832 -0.30382 -0.47132 -0.29392 -0.47086 C -0.28403 -0.4704 -0.26215 -0.46809 -0.25694 -0.45444 C -0.25174 -0.4408 -0.24948 -0.43756 -0.26302 -0.38876 C -0.27656 -0.33996 -0.32101 -0.21346 -0.33837 -0.16166 C -0.35573 -0.10985 -0.36215 -0.09991 -0.36684 -0.07794 C -0.37153 -0.05597 -0.37101 -0.04348 -0.36684 -0.0303 C -0.36267 -0.01712 -0.3566 0.00532 -0.34201 0.00115 C -0.32743 -0.00301 -0.29722 -0.034 -0.27917 -0.05481 C -0.26111 -0.07563 -0.25833 -0.06522 -0.23351 -0.12396 C -0.20868 -0.1827 -0.15122 -0.34829 -0.13021 -0.40749 C -0.1092 -0.4667 -0.09826 -0.50347 -0.10747 -0.47919 C -0.11667 -0.4549 -0.16441 -0.321 -0.18576 -0.26133 C -0.20712 -0.20167 -0.22569 -0.15518 -0.23594 -0.12072 C -0.24618 -0.08626 -0.24879 -0.07193 -0.24705 -0.05481 C -0.24531 -0.0377 -0.23854 -0.02128 -0.22535 -0.01781 C -0.21215 -0.01434 -0.19097 -0.01457 -0.16806 -0.03354 C -0.14514 -0.0525 -0.11146 -0.08002 -0.08785 -0.13206 C -0.06424 -0.18409 -0.0441 -0.28562 -0.02656 -0.34505 C -0.00903 -0.40449 0.03038 -0.53423 0.01719 -0.48913 C 0.00399 -0.44403 -0.08993 -0.15726 -0.10625 -0.0747 C -0.12257 0.00786 -0.09566 0.00115 -0.08038 0.00601 C -0.0651 0.01087 -0.02917 -0.0296 -0.01493 -0.0451 C -0.00069 -0.06059 0.00156 -0.08025 0.00486 -0.08765 " pathEditMode="relative" rAng="0" ptsTypes="aaaaaaaaaaaaaaaaaaaaaaaaa">
                                      <p:cBhvr>
                                        <p:cTn id="10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0" y="1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27584"/>
                <a:gridCol w="7488832"/>
                <a:gridCol w="827584"/>
              </a:tblGrid>
              <a:tr h="1714500">
                <a:tc rowSpan="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71450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7145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17145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Управляющая кнопка: возврат 4">
            <a:hlinkClick r:id="" action="ppaction://noaction" highlightClick="1"/>
          </p:cNvPr>
          <p:cNvSpPr/>
          <p:nvPr/>
        </p:nvSpPr>
        <p:spPr>
          <a:xfrm>
            <a:off x="8388424" y="5661248"/>
            <a:ext cx="610368" cy="1008112"/>
          </a:xfrm>
          <a:prstGeom prst="actionButtonReturn">
            <a:avLst/>
          </a:prstGeom>
          <a:ln>
            <a:solidFill>
              <a:schemeClr val="bg1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2" name="Рисунок 11" descr="щ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627784" y="3292534"/>
            <a:ext cx="3528392" cy="2669975"/>
          </a:xfrm>
          <a:prstGeom prst="rect">
            <a:avLst/>
          </a:prstGeom>
        </p:spPr>
      </p:pic>
      <p:pic>
        <p:nvPicPr>
          <p:cNvPr id="13" name="Рисунок 12" descr="342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6228184" y="2996952"/>
            <a:ext cx="2440361" cy="2630247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3.41351E-6 L -0.30538 -0.2074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3" y="-1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0538 -0.20744 C -0.32518 -0.15148 -0.34497 -0.09551 -0.35469 -0.06429 C -0.36441 -0.03307 -0.36268 -0.03237 -0.36337 -0.01989 C -0.36406 -0.0074 -0.3632 0.0044 -0.35851 0.01134 C -0.35382 0.01827 -0.34618 0.02637 -0.33507 0.02128 C -0.32396 0.01619 -0.30729 -0.00347 -0.29184 -0.01989 C -0.27639 -0.03631 -0.25452 -0.05596 -0.24236 -0.07747 C -0.23021 -0.09898 -0.22535 -0.12789 -0.21893 -0.14986 C -0.2125 -0.17183 -0.19948 -0.22733 -0.20417 -0.20906 C -0.20886 -0.19079 -0.23941 -0.074 -0.2474 -0.03977 C -0.25538 -0.00555 -0.2533 -0.01434 -0.25226 -0.00347 C -0.25122 0.0074 -0.25035 0.02567 -0.24115 0.02614 C -0.23195 0.0266 -0.2132 0.01504 -0.1967 -0.00023 C -0.18021 -0.01549 -0.154 -0.05041 -0.14236 -0.06591 C -0.13073 -0.0814 -0.13455 -0.07053 -0.12639 -0.09389 C -0.11823 -0.11725 -0.09063 -0.21461 -0.09306 -0.20582 C -0.09549 -0.19704 -0.13229 -0.07285 -0.14115 -0.04139 C -0.15 -0.00994 -0.14705 -0.0259 -0.14618 -0.01665 C -0.14531 -0.0074 -0.14445 0.0118 -0.13629 0.01457 C -0.12813 0.01735 -0.10781 0.00787 -0.0967 -0.00023 C -0.08559 -0.00832 -0.07292 -0.0407 -0.06962 -0.03469 C -0.06632 -0.02867 -0.07379 0.01272 -0.07691 0.03608 C -0.08004 0.05944 -0.08004 0.08881 -0.08802 0.105 C -0.09601 0.12119 -0.11945 0.13876 -0.12518 0.13298 C -0.13091 0.1272 -0.13108 0.08858 -0.12257 0.07054 C -0.11406 0.0525 -0.08889 0.03585 -0.07448 0.02452 C -0.06007 0.01319 -0.04271 0.00648 -0.03629 0.00301 " pathEditMode="relative" rAng="0" ptsTypes="aaaaaaaaaaaaaaaaaaaaaaaaaaa">
                                      <p:cBhvr>
                                        <p:cTn id="10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5" y="1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27584"/>
                <a:gridCol w="7488832"/>
                <a:gridCol w="827584"/>
              </a:tblGrid>
              <a:tr h="1714500">
                <a:tc rowSpan="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71450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7145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17145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Управляющая кнопка: возврат 4">
            <a:hlinkClick r:id="" action="ppaction://noaction" highlightClick="1"/>
          </p:cNvPr>
          <p:cNvSpPr/>
          <p:nvPr/>
        </p:nvSpPr>
        <p:spPr>
          <a:xfrm>
            <a:off x="8388424" y="5661248"/>
            <a:ext cx="610368" cy="1008112"/>
          </a:xfrm>
          <a:prstGeom prst="actionButtonReturn">
            <a:avLst/>
          </a:prstGeom>
          <a:ln>
            <a:solidFill>
              <a:schemeClr val="bg1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2" name="Рисунок 11" descr="щ1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979712" y="1556792"/>
            <a:ext cx="4468754" cy="4480948"/>
          </a:xfrm>
          <a:prstGeom prst="rect">
            <a:avLst/>
          </a:prstGeom>
        </p:spPr>
      </p:pic>
      <p:pic>
        <p:nvPicPr>
          <p:cNvPr id="13" name="Рисунок 12" descr="342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6228184" y="3212976"/>
            <a:ext cx="2512370" cy="2707859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88437E-6 L -0.39982 -0.4174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0" y="-2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9982 -0.41744 C -0.38055 -0.44126 -0.36128 -0.46485 -0.34791 -0.47502 C -0.33455 -0.4852 -0.32847 -0.48566 -0.31962 -0.47826 C -0.31076 -0.47086 -0.29409 -0.45375 -0.29479 -0.43062 C -0.29548 -0.40749 -0.30642 -0.39153 -0.32326 -0.33996 C -0.3401 -0.28839 -0.38212 -0.16721 -0.39618 -0.12141 C -0.41024 -0.07562 -0.40816 -0.08187 -0.40729 -0.06545 C -0.40642 -0.04903 -0.40087 -0.02983 -0.39114 -0.02266 C -0.38142 -0.01619 -0.36319 -0.01388 -0.34913 -0.02266 C -0.33507 -0.03145 -0.31996 -0.05597 -0.30694 -0.07516 C -0.29392 -0.09459 -0.29253 -0.08372 -0.27135 -0.13945 C -0.25017 -0.19542 -0.20017 -0.34898 -0.18003 -0.40911 C -0.15989 -0.46924 -0.14479 -0.51619 -0.15034 -0.49954 C -0.1559 -0.48289 -0.18958 -0.37835 -0.21337 -0.30874 C -0.23715 -0.23913 -0.28507 -0.13228 -0.29357 -0.08187 C -0.30208 -0.03145 -0.28212 -0.00809 -0.26406 -0.00624 C -0.246 -0.00439 -0.20712 -0.04625 -0.18507 -0.0703 C -0.16302 -0.09436 -0.15069 -0.10245 -0.13194 -0.15102 C -0.11319 -0.19981 -0.08837 -0.30458 -0.07257 -0.36147 C -0.05677 -0.41836 -0.0243 -0.537 -0.0368 -0.49306 C -0.04948 -0.44912 -0.12951 -0.17623 -0.14913 -0.09829 C -0.16875 -0.02104 -0.15764 -0.03931 -0.15416 -0.02613 C -0.15069 -0.01249 -0.14271 -0.01272 -0.12812 -0.01781 C -0.11354 -0.02289 -0.08038 -0.04417 -0.06649 -0.05712 C -0.0526 -0.07007 -0.04774 -0.1006 -0.04444 -0.09505 C -0.0408 -0.0895 -0.04132 -0.0525 -0.04548 -0.02428 C -0.04965 0.00393 -0.05694 0.05389 -0.06892 0.07354 C -0.0809 0.09366 -0.11111 0.10361 -0.11701 0.09366 C -0.12291 0.08372 -0.12222 0.04117 -0.10468 0.01688 C -0.08715 -0.0074 -0.02899 -0.03978 -0.01215 -0.05227 C 0.00452 -0.06475 -0.00486 -0.05758 -0.00347 -0.05874 " pathEditMode="relative" rAng="0" ptsTypes="aaaaaaaaaaaaaaaaaaaaaaaaaaaaaaa">
                                      <p:cBhvr>
                                        <p:cTn id="10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7" y="2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27584"/>
                <a:gridCol w="7488832"/>
                <a:gridCol w="827584"/>
              </a:tblGrid>
              <a:tr h="1714500">
                <a:tc rowSpan="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71450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7145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17145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Управляющая кнопка: возврат 5">
            <a:hlinkClick r:id="" action="ppaction://noaction" highlightClick="1"/>
          </p:cNvPr>
          <p:cNvSpPr/>
          <p:nvPr/>
        </p:nvSpPr>
        <p:spPr>
          <a:xfrm>
            <a:off x="8388424" y="5661248"/>
            <a:ext cx="610368" cy="1008112"/>
          </a:xfrm>
          <a:prstGeom prst="actionButtonReturn">
            <a:avLst/>
          </a:prstGeom>
          <a:ln>
            <a:solidFill>
              <a:schemeClr val="bg1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0" name="Рисунок 9" descr="ъ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699792" y="2924944"/>
            <a:ext cx="2249619" cy="2389839"/>
          </a:xfrm>
          <a:prstGeom prst="rect">
            <a:avLst/>
          </a:prstGeom>
        </p:spPr>
      </p:pic>
      <p:pic>
        <p:nvPicPr>
          <p:cNvPr id="11" name="Рисунок 10" descr="342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5868144" y="3212976"/>
            <a:ext cx="2584378" cy="2785470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3.41351E-6 L -0.28958 -0.186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5" y="-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8958 -0.18641 C -0.27951 -0.19774 -0.26927 -0.20907 -0.26371 -0.21925 C -0.25816 -0.22942 -0.2585 -0.24723 -0.25625 -0.24723 C -0.25399 -0.24723 -0.2559 -0.22688 -0.25 -0.21925 C -0.24409 -0.21161 -0.23385 -0.20236 -0.22048 -0.20121 C -0.20712 -0.20005 -0.18159 -0.20352 -0.16979 -0.21277 C -0.15798 -0.22202 -0.14757 -0.26712 -0.15 -0.25717 C -0.15243 -0.24723 -0.1743 -0.18456 -0.18455 -0.15357 C -0.19479 -0.12258 -0.20764 -0.09205 -0.2118 -0.07123 C -0.21597 -0.05042 -0.21493 -0.03839 -0.20937 -0.02845 C -0.20382 -0.01851 -0.19062 -0.00579 -0.17847 -0.01203 C -0.16632 -0.01827 -0.14357 -0.04741 -0.13646 -0.06638 C -0.12934 -0.08534 -0.12934 -0.11309 -0.13524 -0.12558 C -0.14114 -0.13807 -0.16059 -0.14547 -0.17222 -0.142 C -0.18385 -0.13853 -0.2 -0.11032 -0.20555 -0.10407 " pathEditMode="relative" rAng="0" ptsTypes="aaaaaaaaaaaaaaA">
                                      <p:cBhvr>
                                        <p:cTn id="10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" y="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27584"/>
                <a:gridCol w="7488832"/>
                <a:gridCol w="827584"/>
              </a:tblGrid>
              <a:tr h="1714500">
                <a:tc rowSpan="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71450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7145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17145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2" name="Рисунок 11" descr="ы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275856" y="3068960"/>
            <a:ext cx="2219136" cy="2334970"/>
          </a:xfrm>
          <a:prstGeom prst="rect">
            <a:avLst/>
          </a:prstGeom>
        </p:spPr>
      </p:pic>
      <p:sp>
        <p:nvSpPr>
          <p:cNvPr id="6" name="Управляющая кнопка: возврат 5">
            <a:hlinkClick r:id="" action="ppaction://noaction" highlightClick="1"/>
          </p:cNvPr>
          <p:cNvSpPr/>
          <p:nvPr/>
        </p:nvSpPr>
        <p:spPr>
          <a:xfrm>
            <a:off x="8388424" y="5661248"/>
            <a:ext cx="610368" cy="1008112"/>
          </a:xfrm>
          <a:prstGeom prst="actionButtonReturn">
            <a:avLst/>
          </a:prstGeom>
          <a:ln>
            <a:solidFill>
              <a:schemeClr val="bg1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0" name="Рисунок 9" descr="342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6012160" y="2996952"/>
            <a:ext cx="2664296" cy="2871606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3.41351E-6 L -0.24236 -0.2178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1" y="-1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4236 -0.21785 C -0.25851 -0.15657 -0.27448 -0.09528 -0.28195 -0.06498 C -0.28941 -0.03469 -0.28663 -0.04579 -0.28681 -0.03538 C -0.28698 -0.02498 -0.28767 -0.01156 -0.28316 -0.00254 C -0.27865 0.00648 -0.26945 0.01758 -0.25972 0.01897 C -0.25 0.02035 -0.23472 0.01735 -0.225 0.00578 C -0.21528 -0.00578 -0.20434 -0.03376 -0.20156 -0.05018 C -0.19879 -0.0666 -0.20191 -0.08279 -0.20781 -0.09297 C -0.21372 -0.10314 -0.22847 -0.11031 -0.2375 -0.11101 C -0.24653 -0.1117 -0.25434 -0.10684 -0.26215 -0.09782 C -0.26997 -0.08881 -0.28056 -0.06869 -0.28438 -0.05666 C -0.2882 -0.04463 -0.28663 -0.03585 -0.28559 -0.02544 C -0.28455 -0.01503 -0.28299 -0.00185 -0.27813 0.00578 C -0.27327 0.01341 -0.26493 0.02035 -0.2559 0.02058 C -0.24688 0.02082 -0.23715 0.02798 -0.22379 0.0074 C -0.21042 -0.01318 -0.18924 -0.07192 -0.1757 -0.10268 C -0.16215 -0.13344 -0.15035 -0.15657 -0.14236 -0.17669 C -0.13438 -0.19681 -0.12465 -0.23427 -0.12761 -0.22271 C -0.13056 -0.21115 -0.15087 -0.14292 -0.15972 -0.10777 C -0.16858 -0.07262 -0.17813 -0.03191 -0.18056 -0.01226 C -0.18299 0.0074 -0.17917 0.00601 -0.17448 0.01064 C -0.16979 0.01526 -0.16267 0.02035 -0.15226 0.01573 C -0.14184 0.0111 -0.12101 -0.00694 -0.11146 -0.01734 C -0.10191 -0.02775 -0.09809 -0.04209 -0.09549 -0.04695 " pathEditMode="relative" rAng="0" ptsTypes="aaaaaaaaaaaaaaaaaaaaaaaA">
                                      <p:cBhvr>
                                        <p:cTn id="10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" y="1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27584"/>
                <a:gridCol w="7488832"/>
                <a:gridCol w="827584"/>
              </a:tblGrid>
              <a:tr h="1714500">
                <a:tc rowSpan="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71450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7145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17145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Управляющая кнопка: возврат 5">
            <a:hlinkClick r:id="" action="ppaction://noaction" highlightClick="1"/>
          </p:cNvPr>
          <p:cNvSpPr/>
          <p:nvPr/>
        </p:nvSpPr>
        <p:spPr>
          <a:xfrm>
            <a:off x="8388424" y="5661248"/>
            <a:ext cx="610368" cy="1008112"/>
          </a:xfrm>
          <a:prstGeom prst="actionButtonReturn">
            <a:avLst/>
          </a:prstGeom>
          <a:ln>
            <a:solidFill>
              <a:schemeClr val="bg1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pSp>
        <p:nvGrpSpPr>
          <p:cNvPr id="2" name="Группа 8"/>
          <p:cNvGrpSpPr/>
          <p:nvPr/>
        </p:nvGrpSpPr>
        <p:grpSpPr>
          <a:xfrm>
            <a:off x="3674150" y="3356992"/>
            <a:ext cx="1147627" cy="1923488"/>
            <a:chOff x="3674150" y="3356992"/>
            <a:chExt cx="1147627" cy="1923488"/>
          </a:xfrm>
        </p:grpSpPr>
        <p:pic>
          <p:nvPicPr>
            <p:cNvPr id="7" name="Рисунок 6" descr="Изображение0001 - копия (8).JPG"/>
            <p:cNvPicPr>
              <a:picLocks noChangeAspect="1"/>
            </p:cNvPicPr>
            <p:nvPr/>
          </p:nvPicPr>
          <p:blipFill>
            <a:blip r:embed="rId3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674150" y="3356992"/>
              <a:ext cx="1147627" cy="1923488"/>
            </a:xfrm>
            <a:prstGeom prst="rect">
              <a:avLst/>
            </a:prstGeom>
          </p:spPr>
        </p:pic>
        <p:sp>
          <p:nvSpPr>
            <p:cNvPr id="8" name="Овал 7"/>
            <p:cNvSpPr/>
            <p:nvPr/>
          </p:nvSpPr>
          <p:spPr>
            <a:xfrm>
              <a:off x="4211960" y="3356992"/>
              <a:ext cx="338336" cy="288032"/>
            </a:xfrm>
            <a:prstGeom prst="ellipse">
              <a:avLst/>
            </a:prstGeom>
            <a:solidFill>
              <a:srgbClr val="FF33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0" name="Рисунок 9" descr="342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6084168" y="2924944"/>
            <a:ext cx="2592288" cy="2793995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4.44033E-7 L -0.18733 -0.2074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4" y="-1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8732 -0.20745 C -0.20382 -0.15472 -0.22031 -0.10199 -0.22934 -0.071 C -0.23836 -0.04001 -0.24132 -0.03654 -0.24166 -0.02174 C -0.24201 -0.00694 -0.23854 0.00925 -0.23177 0.01781 C -0.225 0.02636 -0.21215 0.03538 -0.20086 0.02937 C -0.18958 0.02336 -0.17066 -0.00162 -0.16389 -0.01827 C -0.15711 -0.03492 -0.15573 -0.05759 -0.16024 -0.071 C -0.16475 -0.08441 -0.18003 -0.09736 -0.19114 -0.09898 C -0.20225 -0.1006 -0.22031 -0.08673 -0.22691 -0.08094 C -0.2335 -0.07516 -0.23003 -0.0673 -0.23055 -0.06452 " pathEditMode="relative" rAng="0" ptsTypes="aaaaaaaaaA">
                                      <p:cBhvr>
                                        <p:cTn id="10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" y="1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27584"/>
                <a:gridCol w="7488832"/>
                <a:gridCol w="827584"/>
              </a:tblGrid>
              <a:tr h="1714500">
                <a:tc rowSpan="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71450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7145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17145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3" name="Рисунок 12" descr="э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419872" y="3284984"/>
            <a:ext cx="1432684" cy="2005758"/>
          </a:xfrm>
          <a:prstGeom prst="rect">
            <a:avLst/>
          </a:prstGeom>
        </p:spPr>
      </p:pic>
      <p:sp>
        <p:nvSpPr>
          <p:cNvPr id="5" name="Управляющая кнопка: возврат 4">
            <a:hlinkClick r:id="" action="ppaction://noaction" highlightClick="1"/>
          </p:cNvPr>
          <p:cNvSpPr/>
          <p:nvPr/>
        </p:nvSpPr>
        <p:spPr>
          <a:xfrm>
            <a:off x="8388424" y="5661248"/>
            <a:ext cx="610368" cy="1008112"/>
          </a:xfrm>
          <a:prstGeom prst="actionButtonReturn">
            <a:avLst/>
          </a:prstGeom>
          <a:ln>
            <a:solidFill>
              <a:schemeClr val="bg1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1" name="Рисунок 10" descr="342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5940152" y="3068960"/>
            <a:ext cx="2592288" cy="2793995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3.61702E-6 L -0.21094 -0.186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6" y="-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1094 -0.1864 C -0.20174 -0.19403 -0.19253 -0.20143 -0.18507 -0.20606 C -0.1776 -0.21068 -0.17396 -0.21693 -0.16649 -0.21415 C -0.15903 -0.21138 -0.14514 -0.20467 -0.14062 -0.18964 C -0.13611 -0.17461 -0.13507 -0.14778 -0.13941 -0.12373 C -0.14375 -0.09967 -0.15677 -0.06429 -0.16649 -0.04486 C -0.17622 -0.02544 -0.18715 -0.01434 -0.1974 -0.00694 C -0.20764 0.00046 -0.21979 0.00139 -0.2283 -0.00046 C -0.23681 -0.00231 -0.24479 -0.00902 -0.24809 -0.0185 C -0.25139 -0.02798 -0.24809 -0.05157 -0.24809 -0.05805 " pathEditMode="relative" rAng="0" ptsTypes="aaaaaaaaaA">
                                      <p:cBhvr>
                                        <p:cTn id="10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" y="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0"/>
                            </p:stCondLst>
                            <p:childTnLst>
                              <p:par>
                                <p:cTn id="12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3.41351E-6 L -0.21094 -0.11309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6" y="-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1094 -0.11309 C -0.18733 -0.10986 -0.16355 -0.10639 -0.15417 -0.105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" y="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27584"/>
                <a:gridCol w="7488832"/>
                <a:gridCol w="827584"/>
              </a:tblGrid>
              <a:tr h="1714500">
                <a:tc rowSpan="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71450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7145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17145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Управляющая кнопка: возврат 4">
            <a:hlinkClick r:id="rId3" action="ppaction://hlinksldjump" highlightClick="1"/>
          </p:cNvPr>
          <p:cNvSpPr/>
          <p:nvPr/>
        </p:nvSpPr>
        <p:spPr>
          <a:xfrm>
            <a:off x="8388424" y="5661248"/>
            <a:ext cx="610368" cy="1008112"/>
          </a:xfrm>
          <a:prstGeom prst="actionButtonReturn">
            <a:avLst/>
          </a:prstGeom>
          <a:ln>
            <a:solidFill>
              <a:schemeClr val="bg1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pSp>
        <p:nvGrpSpPr>
          <p:cNvPr id="2" name="Группа 11"/>
          <p:cNvGrpSpPr/>
          <p:nvPr/>
        </p:nvGrpSpPr>
        <p:grpSpPr>
          <a:xfrm>
            <a:off x="2915816" y="1628800"/>
            <a:ext cx="2103302" cy="3651821"/>
            <a:chOff x="2915816" y="1628800"/>
            <a:chExt cx="2103302" cy="3651821"/>
          </a:xfrm>
        </p:grpSpPr>
        <p:pic>
          <p:nvPicPr>
            <p:cNvPr id="10" name="Рисунок 9" descr="в.png"/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>
              <a:off x="2915816" y="1628800"/>
              <a:ext cx="2103302" cy="3651821"/>
            </a:xfrm>
            <a:prstGeom prst="rect">
              <a:avLst/>
            </a:prstGeom>
          </p:spPr>
        </p:pic>
        <p:sp>
          <p:nvSpPr>
            <p:cNvPr id="9" name="Овал 8"/>
            <p:cNvSpPr/>
            <p:nvPr/>
          </p:nvSpPr>
          <p:spPr>
            <a:xfrm>
              <a:off x="2987824" y="3356992"/>
              <a:ext cx="338336" cy="288032"/>
            </a:xfrm>
            <a:prstGeom prst="ellipse">
              <a:avLst/>
            </a:prstGeom>
            <a:solidFill>
              <a:srgbClr val="FF33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8" name="Рисунок 7" descr="342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5724128" y="3212976"/>
            <a:ext cx="2286768" cy="2464703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2.52544E-6 L -0.28958 -0.2076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5" y="-1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8958 -0.20768 C -0.26632 -0.20468 -0.24306 -0.20167 -0.21788 -0.21925 C -0.19271 -0.23682 -0.15712 -0.28608 -0.13889 -0.31291 C -0.12066 -0.33974 -0.11285 -0.35824 -0.10816 -0.38044 C -0.10347 -0.40264 -0.10156 -0.43479 -0.11059 -0.44612 C -0.11962 -0.45745 -0.14792 -0.46115 -0.16233 -0.44797 C -0.17674 -0.43479 -0.17934 -0.42253 -0.19705 -0.36726 C -0.21476 -0.31198 -0.25382 -0.1686 -0.26858 -0.11564 C -0.28333 -0.06268 -0.28507 -0.07031 -0.28594 -0.04996 C -0.28681 -0.02961 -0.28368 -0.00185 -0.27344 0.00601 C -0.26319 0.01387 -0.23854 0.01433 -0.22413 -0.00209 C -0.20972 -0.01851 -0.19288 -0.06615 -0.18715 -0.09274 C -0.18142 -0.11934 -0.18455 -0.1457 -0.18958 -0.16166 C -0.19462 -0.17762 -0.20712 -0.18779 -0.21788 -0.18802 C -0.22865 -0.18826 -0.24497 -0.17762 -0.25382 -0.16328 C -0.26267 -0.14894 -0.26823 -0.11263 -0.27101 -0.10246 " pathEditMode="relative" rAng="0" ptsTypes="aaaaaaaaaaaaaaaA">
                                      <p:cBhvr>
                                        <p:cTn id="10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" y="-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27584"/>
                <a:gridCol w="7488832"/>
                <a:gridCol w="827584"/>
              </a:tblGrid>
              <a:tr h="1714500">
                <a:tc rowSpan="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71450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7145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17145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Управляющая кнопка: возврат 4">
            <a:hlinkClick r:id="" action="ppaction://noaction" highlightClick="1"/>
          </p:cNvPr>
          <p:cNvSpPr/>
          <p:nvPr/>
        </p:nvSpPr>
        <p:spPr>
          <a:xfrm>
            <a:off x="8388424" y="5661248"/>
            <a:ext cx="610368" cy="1008112"/>
          </a:xfrm>
          <a:prstGeom prst="actionButtonReturn">
            <a:avLst/>
          </a:prstGeom>
          <a:ln>
            <a:solidFill>
              <a:schemeClr val="bg1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1" name="Рисунок 10" descr="э1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771800" y="1556792"/>
            <a:ext cx="2316681" cy="3920068"/>
          </a:xfrm>
          <a:prstGeom prst="rect">
            <a:avLst/>
          </a:prstGeom>
        </p:spPr>
      </p:pic>
      <p:pic>
        <p:nvPicPr>
          <p:cNvPr id="12" name="Рисунок 11" descr="342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5940152" y="3068960"/>
            <a:ext cx="2440362" cy="2630248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3.41351E-6 L -0.23455 -0.406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" y="-2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3455 -0.4068 C -0.23194 -0.4112 -0.22604 -0.42554 -0.2184 -0.43317 C -0.21076 -0.4408 -0.20104 -0.44982 -0.18889 -0.45283 C -0.17673 -0.45583 -0.15677 -0.45768 -0.14566 -0.45121 C -0.13455 -0.44473 -0.12864 -0.43201 -0.12222 -0.41328 C -0.1158 -0.39455 -0.10694 -0.37003 -0.10729 -0.33927 C -0.10764 -0.30851 -0.11371 -0.26966 -0.12465 -0.22919 C -0.13559 -0.18872 -0.15382 -0.13437 -0.17274 -0.09598 C -0.19166 -0.05759 -0.21927 -0.01689 -0.23819 0.00115 C -0.25712 0.01919 -0.27274 0.01572 -0.28646 0.01272 C -0.30017 0.00971 -0.31458 -0.00347 -0.321 -0.01689 C -0.32743 -0.0303 -0.32413 -0.05944 -0.32465 -0.068 " pathEditMode="relative" rAng="0" ptsTypes="aaaaaaaaaaaa">
                                      <p:cBhvr>
                                        <p:cTn id="10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1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0"/>
                            </p:stCondLst>
                            <p:childTnLst>
                              <p:par>
                                <p:cTn id="12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3.41351E-6 L -0.22656 -0.21786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3" y="-1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2656 -0.21785 C -0.21718 -0.21531 -0.18402 -0.20629 -0.16979 -0.20305 C -0.15555 -0.19981 -0.14722 -0.19912 -0.14131 -0.19819 " pathEditMode="relative" rAng="0" ptsTypes="aaa">
                                      <p:cBhvr>
                                        <p:cTn id="1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" y="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27584"/>
                <a:gridCol w="7488832"/>
                <a:gridCol w="827584"/>
              </a:tblGrid>
              <a:tr h="1714500">
                <a:tc rowSpan="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71450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7145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17145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Управляющая кнопка: возврат 4">
            <a:hlinkClick r:id="" action="ppaction://noaction" highlightClick="1"/>
          </p:cNvPr>
          <p:cNvSpPr/>
          <p:nvPr/>
        </p:nvSpPr>
        <p:spPr>
          <a:xfrm>
            <a:off x="8388424" y="5661248"/>
            <a:ext cx="610368" cy="1008112"/>
          </a:xfrm>
          <a:prstGeom prst="actionButtonReturn">
            <a:avLst/>
          </a:prstGeom>
          <a:ln>
            <a:solidFill>
              <a:schemeClr val="bg1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2" name="Рисунок 11" descr="ю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131840" y="3356992"/>
            <a:ext cx="2414225" cy="1987468"/>
          </a:xfrm>
          <a:prstGeom prst="rect">
            <a:avLst/>
          </a:prstGeom>
        </p:spPr>
      </p:pic>
      <p:pic>
        <p:nvPicPr>
          <p:cNvPr id="13" name="Рисунок 12" descr="342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5940152" y="2971618"/>
            <a:ext cx="2520280" cy="2716384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3.41351E-6 L -0.21875 -0.2178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9" y="-1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1875 -0.21786 C -0.24166 -0.14431 -0.26458 -0.07077 -0.27673 -0.0303 C -0.28889 0.01017 -0.29236 0.02798 -0.29149 0.02544 C -0.29062 0.02289 -0.27656 -0.02914 -0.27187 -0.0451 C -0.26719 -0.06106 -0.26788 -0.06869 -0.26319 -0.06985 C -0.2585 -0.071 -0.2526 -0.05551 -0.2434 -0.05181 C -0.2342 -0.04811 -0.22014 -0.04418 -0.20764 -0.04695 C -0.19514 -0.04973 -0.17361 -0.07193 -0.1684 -0.06892 C -0.16319 -0.06591 -0.17691 -0.04048 -0.17673 -0.02868 C -0.17656 -0.01689 -0.17257 -0.00509 -0.16684 0.00254 C -0.16111 0.01017 -0.15173 0.01919 -0.14219 0.01734 C -0.13264 0.01549 -0.11892 0.003 -0.11007 -0.00902 C -0.10121 -0.02105 -0.09479 -0.03839 -0.08906 -0.05505 C -0.08333 -0.0717 -0.0783 -0.09043 -0.07552 -0.10939 C -0.07274 -0.12836 -0.06857 -0.15264 -0.07187 -0.1686 C -0.07517 -0.18455 -0.08403 -0.20421 -0.09531 -0.20468 C -0.10659 -0.20514 -0.1283 -0.18941 -0.13975 -0.17184 C -0.15121 -0.15426 -0.15868 -0.12211 -0.16441 -0.09945 C -0.17014 -0.07678 -0.17274 -0.04603 -0.1743 -0.03539 " pathEditMode="relative" rAng="0" ptsTypes="aaaaaaaaaaaaaaaaaaa">
                                      <p:cBhvr>
                                        <p:cTn id="10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" y="1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27584"/>
                <a:gridCol w="7488832"/>
                <a:gridCol w="827584"/>
              </a:tblGrid>
              <a:tr h="1714500">
                <a:tc rowSpan="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71450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7145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17145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Управляющая кнопка: возврат 4">
            <a:hlinkClick r:id="" action="ppaction://noaction" highlightClick="1"/>
          </p:cNvPr>
          <p:cNvSpPr/>
          <p:nvPr/>
        </p:nvSpPr>
        <p:spPr>
          <a:xfrm>
            <a:off x="8388424" y="5661248"/>
            <a:ext cx="610368" cy="1008112"/>
          </a:xfrm>
          <a:prstGeom prst="actionButtonReturn">
            <a:avLst/>
          </a:prstGeom>
          <a:ln>
            <a:solidFill>
              <a:schemeClr val="bg1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3" name="Рисунок 12" descr="ю1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763688" y="1484784"/>
            <a:ext cx="4188315" cy="3810330"/>
          </a:xfrm>
          <a:prstGeom prst="rect">
            <a:avLst/>
          </a:prstGeom>
        </p:spPr>
      </p:pic>
      <p:pic>
        <p:nvPicPr>
          <p:cNvPr id="14" name="Рисунок 13" descr="342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5940152" y="2924944"/>
            <a:ext cx="2656386" cy="2863081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3.41351E-6 L -0.28958 -0.3961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5" y="-1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8958 -0.39616 C -0.27725 -0.40033 -0.26475 -0.40449 -0.25625 -0.40935 C -0.24774 -0.4142 -0.246 -0.41675 -0.23889 -0.42577 C -0.23177 -0.43479 -0.19965 -0.50879 -0.21302 -0.46369 C -0.22639 -0.4186 -0.2967 -0.22549 -0.31909 -0.15449 C -0.34149 -0.08442 -0.33854 -0.06961 -0.34757 -0.04256 C -0.35659 -0.0155 -0.36406 -0.00208 -0.37344 0.00832 C -0.38281 0.01873 -0.39653 0.02451 -0.40434 0.01989 C -0.41215 0.01526 -0.4217 -0.00347 -0.42048 -0.01966 C -0.41927 -0.03585 -0.40989 -0.06198 -0.39687 -0.07725 C -0.38385 -0.09251 -0.35989 -0.10523 -0.34271 -0.11171 C -0.32552 -0.11818 -0.30833 -0.11633 -0.29323 -0.11656 C -0.27812 -0.11679 -0.25885 -0.11841 -0.25243 -0.11332 C -0.246 -0.10824 -0.25555 -0.09598 -0.25486 -0.08557 C -0.25416 -0.07517 -0.25278 -0.06499 -0.24861 -0.05088 C -0.24444 -0.03677 -0.24184 -0.01319 -0.23021 -0.00162 C -0.21857 0.00994 -0.19826 0.02335 -0.17847 0.01827 C -0.15868 0.01318 -0.13559 0.01133 -0.1118 -0.03284 C -0.08802 -0.07702 -0.04982 -0.19496 -0.03524 -0.24653 C -0.02066 -0.29811 -0.02222 -0.31291 -0.02413 -0.34205 C -0.02604 -0.37119 -0.03229 -0.40356 -0.04635 -0.42091 C -0.06041 -0.43826 -0.08854 -0.45144 -0.10798 -0.44566 C -0.12743 -0.43987 -0.14409 -0.42091 -0.16354 -0.38645 C -0.18298 -0.35199 -0.20972 -0.27868 -0.22413 -0.23913 C -0.23854 -0.1982 -0.24479 -0.16998 -0.25 -0.14455 C -0.25521 -0.11911 -0.25382 -0.09783 -0.25486 -0.08557 " pathEditMode="relative" rAng="0" ptsTypes="aaaaaaaaaaaaaaaaaaaaaaaaaa">
                                      <p:cBhvr>
                                        <p:cTn id="10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8" y="1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27584"/>
                <a:gridCol w="7488832"/>
                <a:gridCol w="827584"/>
              </a:tblGrid>
              <a:tr h="1714500">
                <a:tc rowSpan="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71450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7145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17145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2" name="Рисунок 11" descr="я1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771800" y="3284984"/>
            <a:ext cx="2097206" cy="2072820"/>
          </a:xfrm>
          <a:prstGeom prst="rect">
            <a:avLst/>
          </a:prstGeom>
        </p:spPr>
      </p:pic>
      <p:sp>
        <p:nvSpPr>
          <p:cNvPr id="5" name="Управляющая кнопка: возврат 4">
            <a:hlinkClick r:id="" action="ppaction://noaction" highlightClick="1"/>
          </p:cNvPr>
          <p:cNvSpPr/>
          <p:nvPr/>
        </p:nvSpPr>
        <p:spPr>
          <a:xfrm>
            <a:off x="8388424" y="5661248"/>
            <a:ext cx="610368" cy="1008112"/>
          </a:xfrm>
          <a:prstGeom prst="actionButtonReturn">
            <a:avLst/>
          </a:prstGeom>
          <a:ln>
            <a:solidFill>
              <a:schemeClr val="bg1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1" name="Рисунок 10" descr="342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5940152" y="3140968"/>
            <a:ext cx="2512370" cy="2707859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3.41351E-6 L -0.30538 -0.0291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3" y="-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0538 -0.02914 C -0.30469 -0.02267 -0.30399 -0.01596 -0.30173 -0.0111 C -0.29948 -0.00625 -0.29687 -0.00162 -0.29184 0.00046 C -0.2868 0.00254 -0.27899 0.00832 -0.27083 0.00208 C -0.26267 -0.00417 -0.25173 -0.02128 -0.24253 -0.03747 C -0.23333 -0.05366 -0.22413 -0.07332 -0.21528 -0.09505 C -0.20642 -0.11679 -0.19253 -0.14663 -0.18941 -0.16744 C -0.18628 -0.18826 -0.18802 -0.21046 -0.19687 -0.21994 C -0.20573 -0.22942 -0.23142 -0.23243 -0.24253 -0.22503 C -0.25364 -0.21763 -0.25937 -0.1908 -0.26354 -0.17554 C -0.26771 -0.16027 -0.27014 -0.14524 -0.26719 -0.13275 C -0.26423 -0.12026 -0.25486 -0.10616 -0.24618 -0.09991 C -0.2375 -0.09367 -0.22239 -0.09089 -0.21528 -0.09505 C -0.20816 -0.09922 -0.21215 -0.10292 -0.20295 -0.12466 C -0.19375 -0.1464 -0.15764 -0.2322 -0.15972 -0.22503 C -0.1618 -0.21786 -0.20486 -0.11032 -0.21528 -0.0821 C -0.22569 -0.05389 -0.22135 -0.06522 -0.22274 -0.05597 C -0.22413 -0.04672 -0.22587 -0.03469 -0.22396 -0.02637 C -0.22205 -0.01804 -0.21875 -0.00879 -0.21163 -0.00625 C -0.20451 -0.0037 -0.18993 -0.00625 -0.18073 -0.0111 C -0.17153 -0.01596 -0.16111 -0.03053 -0.15607 -0.03585 C -0.15104 -0.04117 -0.15121 -0.0414 -0.15 -0.04279 " pathEditMode="relative" rAng="0" ptsTypes="aaaaaaaaaaaaaaaaaaaaaa">
                                      <p:cBhvr>
                                        <p:cTn id="10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-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27584"/>
                <a:gridCol w="7488832"/>
                <a:gridCol w="827584"/>
              </a:tblGrid>
              <a:tr h="1714500">
                <a:tc rowSpan="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71450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7145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17145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Управляющая кнопка: возврат 5">
            <a:hlinkClick r:id="" action="ppaction://noaction" highlightClick="1"/>
          </p:cNvPr>
          <p:cNvSpPr/>
          <p:nvPr/>
        </p:nvSpPr>
        <p:spPr>
          <a:xfrm>
            <a:off x="8388424" y="5661248"/>
            <a:ext cx="610368" cy="1008112"/>
          </a:xfrm>
          <a:prstGeom prst="actionButtonReturn">
            <a:avLst/>
          </a:prstGeom>
          <a:ln>
            <a:solidFill>
              <a:schemeClr val="bg1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1" name="Рисунок 10" descr="я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059832" y="1484784"/>
            <a:ext cx="3048264" cy="3761558"/>
          </a:xfrm>
          <a:prstGeom prst="rect">
            <a:avLst/>
          </a:prstGeom>
        </p:spPr>
      </p:pic>
      <p:pic>
        <p:nvPicPr>
          <p:cNvPr id="12" name="Рисунок 11" descr="342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5940152" y="2996952"/>
            <a:ext cx="2512370" cy="2707859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3.41351E-6 L -0.30538 -0.0499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3" y="-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0538 -0.04995 C -0.30052 -0.03399 -0.29566 -0.01803 -0.28802 -0.00878 C -0.28038 0.00047 -0.27153 0.01319 -0.25955 0.00602 C -0.24757 -0.00115 -0.2342 -0.0252 -0.21649 -0.05157 C -0.19878 -0.07793 -0.17465 -0.11586 -0.15347 -0.15194 C -0.13229 -0.18802 -0.10417 -0.23705 -0.08924 -0.26873 C -0.0743 -0.30041 -0.06875 -0.31868 -0.06337 -0.34273 C -0.05799 -0.36679 -0.05608 -0.39477 -0.05712 -0.4135 C -0.05816 -0.43223 -0.06146 -0.44657 -0.06944 -0.45467 C -0.07743 -0.46276 -0.09305 -0.47063 -0.10538 -0.46276 C -0.11771 -0.4549 -0.13385 -0.429 -0.14358 -0.4068 C -0.1533 -0.38459 -0.16024 -0.35245 -0.16337 -0.32955 C -0.16649 -0.30666 -0.16979 -0.28191 -0.16215 -0.26873 C -0.15451 -0.25555 -0.13368 -0.2419 -0.11771 -0.25069 C -0.10174 -0.25948 -0.08055 -0.28445 -0.0658 -0.32146 C -0.05104 -0.35846 -0.01736 -0.50925 -0.02882 -0.47271 C -0.04028 -0.43617 -0.1158 -0.16928 -0.13489 -0.10268 C -0.15399 -0.03607 -0.14149 -0.0851 -0.14358 -0.07308 C -0.14566 -0.06105 -0.14983 -0.04186 -0.14722 -0.03029 C -0.14462 -0.01873 -0.13854 -0.00532 -0.1276 -0.00393 C -0.11667 -0.00254 -0.09705 -0.00855 -0.08177 -0.02197 C -0.06649 -0.03538 -0.04375 -0.07423 -0.03611 -0.08464 " pathEditMode="relative" rAng="0" ptsTypes="aaaaaaaaaaaaaaaaaaaaaA">
                                      <p:cBhvr>
                                        <p:cTn id="10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4" y="-1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27584"/>
                <a:gridCol w="7488832"/>
                <a:gridCol w="827584"/>
              </a:tblGrid>
              <a:tr h="1714500">
                <a:tc rowSpan="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71450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7145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17145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Управляющая кнопка: возврат 4">
            <a:hlinkClick r:id="rId3" action="ppaction://hlinksldjump" highlightClick="1"/>
          </p:cNvPr>
          <p:cNvSpPr/>
          <p:nvPr/>
        </p:nvSpPr>
        <p:spPr>
          <a:xfrm>
            <a:off x="8388424" y="5661248"/>
            <a:ext cx="610368" cy="1008112"/>
          </a:xfrm>
          <a:prstGeom prst="actionButtonReturn">
            <a:avLst/>
          </a:prstGeom>
          <a:ln>
            <a:solidFill>
              <a:schemeClr val="bg1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pSp>
        <p:nvGrpSpPr>
          <p:cNvPr id="2" name="Группа 7"/>
          <p:cNvGrpSpPr/>
          <p:nvPr/>
        </p:nvGrpSpPr>
        <p:grpSpPr>
          <a:xfrm>
            <a:off x="2771800" y="1484784"/>
            <a:ext cx="3103133" cy="3828620"/>
            <a:chOff x="2771800" y="1484784"/>
            <a:chExt cx="3103133" cy="3828620"/>
          </a:xfrm>
        </p:grpSpPr>
        <p:pic>
          <p:nvPicPr>
            <p:cNvPr id="12" name="Рисунок 11" descr="Рисунок2.png"/>
            <p:cNvPicPr>
              <a:picLocks noChangeAspect="1"/>
            </p:cNvPicPr>
            <p:nvPr/>
          </p:nvPicPr>
          <p:blipFill>
            <a:blip r:embed="rId4" cstate="email">
              <a:clrChange>
                <a:clrFrom>
                  <a:srgbClr val="000000">
                    <a:alpha val="0"/>
                  </a:srgbClr>
                </a:clrFrom>
                <a:clrTo>
                  <a:srgbClr val="000000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771800" y="1484784"/>
              <a:ext cx="3103133" cy="3828620"/>
            </a:xfrm>
            <a:prstGeom prst="rect">
              <a:avLst/>
            </a:prstGeom>
          </p:spPr>
        </p:pic>
        <p:sp>
          <p:nvSpPr>
            <p:cNvPr id="9" name="Овал 8"/>
            <p:cNvSpPr/>
            <p:nvPr/>
          </p:nvSpPr>
          <p:spPr>
            <a:xfrm>
              <a:off x="4644008" y="1700808"/>
              <a:ext cx="338336" cy="288032"/>
            </a:xfrm>
            <a:prstGeom prst="ellipse">
              <a:avLst/>
            </a:prstGeom>
            <a:solidFill>
              <a:srgbClr val="FF33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0" name="Рисунок 9" descr="342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 rot="21316169">
            <a:off x="5682691" y="2947496"/>
            <a:ext cx="2400054" cy="2586803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2.52544E-6 L -0.1085 -0.4382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4" y="-2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851 -0.43825 C -0.15469 -0.28029 -0.2007 -0.12234 -0.2283 -0.04348 C -0.2559 0.03539 -0.2625 0.03377 -0.27396 0.03539 C -0.28542 0.03701 -0.3033 0.00116 -0.2974 -0.03353 C -0.29149 -0.06822 -0.26649 -0.11979 -0.2382 -0.17345 C -0.2099 -0.2271 -0.15729 -0.31383 -0.12708 -0.35592 C -0.09688 -0.39801 -0.07396 -0.42692 -0.05677 -0.42669 C -0.03958 -0.42645 -0.02535 -0.37627 -0.02344 -0.3543 C -0.02153 -0.33233 -0.03247 -0.3166 -0.04566 -0.29509 C -0.05886 -0.27359 -0.08785 -0.24075 -0.10243 -0.22595 C -0.11701 -0.21114 -0.13386 -0.20814 -0.13316 -0.20629 C -0.13247 -0.20444 -0.11233 -0.21646 -0.09861 -0.21438 C -0.0849 -0.2123 -0.06163 -0.20814 -0.05052 -0.19311 C -0.03941 -0.1783 -0.03212 -0.15102 -0.03195 -0.12396 C -0.03177 -0.0969 -0.03767 -0.05573 -0.04931 -0.03029 C -0.06094 -0.00485 -0.08264 0.02035 -0.10122 0.02891 C -0.11979 0.03747 -0.15035 0.02197 -0.16042 0.02059 " pathEditMode="relative" rAng="0" ptsTypes="aaaaaaaaaaaaaaaaA">
                                      <p:cBhvr>
                                        <p:cTn id="10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4" y="2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27584"/>
                <a:gridCol w="7488832"/>
                <a:gridCol w="827584"/>
              </a:tblGrid>
              <a:tr h="1714500">
                <a:tc rowSpan="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71450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7145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17145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Управляющая кнопка: возврат 4">
            <a:hlinkClick r:id="rId3" action="ppaction://hlinksldjump" highlightClick="1"/>
          </p:cNvPr>
          <p:cNvSpPr/>
          <p:nvPr/>
        </p:nvSpPr>
        <p:spPr>
          <a:xfrm>
            <a:off x="8388424" y="5661248"/>
            <a:ext cx="610368" cy="1008112"/>
          </a:xfrm>
          <a:prstGeom prst="actionButtonReturn">
            <a:avLst/>
          </a:prstGeom>
          <a:ln>
            <a:solidFill>
              <a:schemeClr val="bg1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6" name="Рисунок 5" descr="Изображение0002 - копия (12).JPG"/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31840" y="3426522"/>
            <a:ext cx="1800200" cy="1862134"/>
          </a:xfrm>
          <a:prstGeom prst="rect">
            <a:avLst/>
          </a:prstGeom>
        </p:spPr>
      </p:pic>
      <p:sp>
        <p:nvSpPr>
          <p:cNvPr id="7" name="Овал 6"/>
          <p:cNvSpPr/>
          <p:nvPr/>
        </p:nvSpPr>
        <p:spPr>
          <a:xfrm>
            <a:off x="3275856" y="3789040"/>
            <a:ext cx="338336" cy="288032"/>
          </a:xfrm>
          <a:prstGeom prst="ellipse">
            <a:avLst/>
          </a:prstGeom>
          <a:solidFill>
            <a:srgbClr val="FF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 descr="342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 rot="21205320">
            <a:off x="5714018" y="2904036"/>
            <a:ext cx="2291226" cy="2469507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2.52544E-6 L -0.25798 -0.1237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9" y="-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5799 -0.12373 C -0.24254 -0.13784 -0.22691 -0.15171 -0.21476 -0.16004 C -0.20261 -0.16837 -0.19375 -0.17253 -0.18507 -0.17322 C -0.17639 -0.17392 -0.16528 -0.17553 -0.16285 -0.1649 C -0.16042 -0.15426 -0.16285 -0.13691 -0.17032 -0.10893 C -0.17778 -0.08095 -0.20139 -0.01943 -0.2073 0.00277 C -0.2132 0.02497 -0.21146 0.01827 -0.20608 0.02428 C -0.2007 0.03029 -0.18646 0.04163 -0.17518 0.03908 C -0.16389 0.03654 -0.14671 0.01642 -0.1382 0.00948 C -0.12969 0.00254 -0.12691 -0.00023 -0.12466 -0.00208 " pathEditMode="relative" rAng="0" ptsTypes="aaaaaaaaaA">
                                      <p:cBhvr>
                                        <p:cTn id="10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" y="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27584"/>
                <a:gridCol w="7488832"/>
                <a:gridCol w="827584"/>
              </a:tblGrid>
              <a:tr h="1714500">
                <a:tc rowSpan="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71450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7145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17145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Управляющая кнопка: возврат 4">
            <a:hlinkClick r:id="rId3" action="ppaction://hlinksldjump" highlightClick="1"/>
          </p:cNvPr>
          <p:cNvSpPr/>
          <p:nvPr/>
        </p:nvSpPr>
        <p:spPr>
          <a:xfrm>
            <a:off x="8388424" y="5661248"/>
            <a:ext cx="610368" cy="1008112"/>
          </a:xfrm>
          <a:prstGeom prst="actionButtonReturn">
            <a:avLst/>
          </a:prstGeom>
          <a:ln>
            <a:solidFill>
              <a:schemeClr val="bg1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pSp>
        <p:nvGrpSpPr>
          <p:cNvPr id="2" name="Группа 11"/>
          <p:cNvGrpSpPr/>
          <p:nvPr/>
        </p:nvGrpSpPr>
        <p:grpSpPr>
          <a:xfrm>
            <a:off x="3419872" y="1556792"/>
            <a:ext cx="3387376" cy="3654859"/>
            <a:chOff x="3419872" y="1556792"/>
            <a:chExt cx="3387376" cy="3654859"/>
          </a:xfrm>
        </p:grpSpPr>
        <p:grpSp>
          <p:nvGrpSpPr>
            <p:cNvPr id="4" name="Группа 10"/>
            <p:cNvGrpSpPr/>
            <p:nvPr/>
          </p:nvGrpSpPr>
          <p:grpSpPr>
            <a:xfrm>
              <a:off x="3419872" y="1556792"/>
              <a:ext cx="3387376" cy="3654859"/>
              <a:chOff x="3419872" y="1556792"/>
              <a:chExt cx="3387376" cy="3654859"/>
            </a:xfrm>
          </p:grpSpPr>
          <p:pic>
            <p:nvPicPr>
              <p:cNvPr id="6" name="Рисунок 5" descr="Изображение - копия (3).JPG"/>
              <p:cNvPicPr>
                <a:picLocks noChangeAspect="1"/>
              </p:cNvPicPr>
              <p:nvPr/>
            </p:nvPicPr>
            <p:blipFill>
              <a:blip r:embed="rId4" cstate="email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3419872" y="2132856"/>
                <a:ext cx="2304256" cy="3078795"/>
              </a:xfrm>
              <a:prstGeom prst="rect">
                <a:avLst/>
              </a:prstGeom>
            </p:spPr>
          </p:pic>
          <p:pic>
            <p:nvPicPr>
              <p:cNvPr id="7" name="Рисунок 6" descr="Изображение - копия - копия (9).JPG"/>
              <p:cNvPicPr>
                <a:picLocks noChangeAspect="1"/>
              </p:cNvPicPr>
              <p:nvPr/>
            </p:nvPicPr>
            <p:blipFill>
              <a:blip r:embed="rId5" cstate="email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3851920" y="1556792"/>
                <a:ext cx="2955328" cy="1440160"/>
              </a:xfrm>
              <a:prstGeom prst="rect">
                <a:avLst/>
              </a:prstGeom>
            </p:spPr>
          </p:pic>
        </p:grpSp>
        <p:sp>
          <p:nvSpPr>
            <p:cNvPr id="8" name="Овал 7"/>
            <p:cNvSpPr/>
            <p:nvPr/>
          </p:nvSpPr>
          <p:spPr>
            <a:xfrm>
              <a:off x="6444208" y="1772816"/>
              <a:ext cx="338336" cy="288032"/>
            </a:xfrm>
            <a:prstGeom prst="ellipse">
              <a:avLst/>
            </a:prstGeom>
            <a:solidFill>
              <a:srgbClr val="FF33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Овал 8"/>
            <p:cNvSpPr/>
            <p:nvPr/>
          </p:nvSpPr>
          <p:spPr>
            <a:xfrm>
              <a:off x="5364088" y="2204864"/>
              <a:ext cx="266328" cy="216024"/>
            </a:xfrm>
            <a:prstGeom prst="ellipse">
              <a:avLst/>
            </a:prstGeom>
            <a:solidFill>
              <a:srgbClr val="FF33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0" name="Рисунок 9" descr="342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 rot="21341607">
            <a:off x="5741136" y="3007051"/>
            <a:ext cx="2279179" cy="2456523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2.52544E-6 L 0.08056 -0.4278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" y="-2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056 -0.42784 C 0.00261 -0.43016 -0.07534 -0.43247 -0.11441 -0.43293 C -0.15347 -0.43339 -0.1434 -0.43686 -0.15399 -0.43131 C -0.16458 -0.42576 -0.17291 -0.41327 -0.17743 -0.40009 C -0.18194 -0.38691 -0.18524 -0.3654 -0.18107 -0.35222 C -0.17691 -0.33904 -0.1625 -0.32701 -0.15277 -0.321 C -0.14305 -0.31498 -0.12829 -0.31683 -0.12309 -0.31614 " pathEditMode="relative" rAng="0" ptsTypes="aaaaaaA">
                                      <p:cBhvr>
                                        <p:cTn id="10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3" y="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0"/>
                            </p:stCondLst>
                            <p:childTnLst>
                              <p:par>
                                <p:cTn id="12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2.52544E-6 L -0.02968 -0.36494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" y="-1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969 -0.36494 C -0.07257 -0.23311 -0.11545 -0.10129 -0.13837 -0.03608 C -0.16128 0.02914 -0.15451 0.01573 -0.16667 0.0266 C -0.17882 0.03747 -0.20173 0.03886 -0.21111 0.02984 C -0.22048 0.02082 -0.22135 -0.01827 -0.22344 -0.02775 " pathEditMode="relative" rAng="0" ptsTypes="aaaaA">
                                      <p:cBhvr>
                                        <p:cTn id="1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7" y="2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2284</TotalTime>
  <Words>656</Words>
  <Application>Microsoft Office PowerPoint</Application>
  <PresentationFormat>Předvádění na obrazovce (4:3)</PresentationFormat>
  <Paragraphs>130</Paragraphs>
  <Slides>64</Slides>
  <Notes>63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64</vt:i4>
      </vt:variant>
    </vt:vector>
  </HeadingPairs>
  <TitlesOfParts>
    <vt:vector size="65" baseType="lpstr">
      <vt:lpstr>Тема Office</vt:lpstr>
      <vt:lpstr>Názorná podoba psacích písmen ruské azbuky </vt:lpstr>
      <vt:lpstr>Snímek 2</vt:lpstr>
      <vt:lpstr>Snímek 3</vt:lpstr>
      <vt:lpstr>Snímek 4</vt:lpstr>
      <vt:lpstr>Snímek 5</vt:lpstr>
      <vt:lpstr>Snímek 6</vt:lpstr>
      <vt:lpstr>Snímek 7</vt:lpstr>
      <vt:lpstr>Snímek 8</vt:lpstr>
      <vt:lpstr>Snímek 9</vt:lpstr>
      <vt:lpstr>Snímek 10</vt:lpstr>
      <vt:lpstr>Snímek 11</vt:lpstr>
      <vt:lpstr>Snímek 12</vt:lpstr>
      <vt:lpstr>Snímek 13</vt:lpstr>
      <vt:lpstr>Snímek 14</vt:lpstr>
      <vt:lpstr>Snímek 15</vt:lpstr>
      <vt:lpstr>Snímek 16</vt:lpstr>
      <vt:lpstr>Snímek 17</vt:lpstr>
      <vt:lpstr>Snímek 18</vt:lpstr>
      <vt:lpstr>Snímek 19</vt:lpstr>
      <vt:lpstr>Snímek 20</vt:lpstr>
      <vt:lpstr>Snímek 21</vt:lpstr>
      <vt:lpstr>Snímek 22</vt:lpstr>
      <vt:lpstr>Snímek 23</vt:lpstr>
      <vt:lpstr>Snímek 24</vt:lpstr>
      <vt:lpstr>Snímek 25</vt:lpstr>
      <vt:lpstr>Snímek 26</vt:lpstr>
      <vt:lpstr>Snímek 27</vt:lpstr>
      <vt:lpstr>Snímek 28</vt:lpstr>
      <vt:lpstr>Snímek 29</vt:lpstr>
      <vt:lpstr>Snímek 30</vt:lpstr>
      <vt:lpstr>Snímek 31</vt:lpstr>
      <vt:lpstr>Snímek 32</vt:lpstr>
      <vt:lpstr>Snímek 33</vt:lpstr>
      <vt:lpstr>Snímek 34</vt:lpstr>
      <vt:lpstr>Snímek 35</vt:lpstr>
      <vt:lpstr>Snímek 36</vt:lpstr>
      <vt:lpstr>Snímek 37</vt:lpstr>
      <vt:lpstr>Snímek 38</vt:lpstr>
      <vt:lpstr>Snímek 39</vt:lpstr>
      <vt:lpstr>Snímek 40</vt:lpstr>
      <vt:lpstr>Snímek 41</vt:lpstr>
      <vt:lpstr>Snímek 42</vt:lpstr>
      <vt:lpstr>Snímek 43</vt:lpstr>
      <vt:lpstr>Snímek 44</vt:lpstr>
      <vt:lpstr>Snímek 45</vt:lpstr>
      <vt:lpstr>Snímek 46</vt:lpstr>
      <vt:lpstr>Snímek 47</vt:lpstr>
      <vt:lpstr>Snímek 48</vt:lpstr>
      <vt:lpstr>Snímek 49</vt:lpstr>
      <vt:lpstr>Snímek 50</vt:lpstr>
      <vt:lpstr>Snímek 51</vt:lpstr>
      <vt:lpstr>Snímek 52</vt:lpstr>
      <vt:lpstr>Snímek 53</vt:lpstr>
      <vt:lpstr>Snímek 54</vt:lpstr>
      <vt:lpstr>Snímek 55</vt:lpstr>
      <vt:lpstr>Snímek 56</vt:lpstr>
      <vt:lpstr>Snímek 57</vt:lpstr>
      <vt:lpstr>Snímek 58</vt:lpstr>
      <vt:lpstr>Snímek 59</vt:lpstr>
      <vt:lpstr>Snímek 60</vt:lpstr>
      <vt:lpstr>Snímek 61</vt:lpstr>
      <vt:lpstr>Snímek 62</vt:lpstr>
      <vt:lpstr>Snímek 63</vt:lpstr>
      <vt:lpstr>Snímek 64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STRANA 1</dc:title>
  <dc:creator>Monika Vybíralová</dc:creator>
  <cp:lastModifiedBy>uzivatel</cp:lastModifiedBy>
  <cp:revision>415</cp:revision>
  <dcterms:created xsi:type="dcterms:W3CDTF">2011-07-30T07:54:12Z</dcterms:created>
  <dcterms:modified xsi:type="dcterms:W3CDTF">2017-09-30T15:58:04Z</dcterms:modified>
</cp:coreProperties>
</file>