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8" r:id="rId2"/>
    <p:sldId id="257" r:id="rId3"/>
    <p:sldId id="265" r:id="rId4"/>
    <p:sldId id="258" r:id="rId5"/>
    <p:sldId id="267" r:id="rId6"/>
    <p:sldId id="260" r:id="rId7"/>
    <p:sldId id="266" r:id="rId8"/>
    <p:sldId id="264" r:id="rId9"/>
    <p:sldId id="269" r:id="rId10"/>
    <p:sldId id="270" r:id="rId11"/>
    <p:sldId id="271" r:id="rId12"/>
    <p:sldId id="272" r:id="rId13"/>
    <p:sldId id="276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BE233-F8A8-4244-9676-B8C4F8FF65F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C0BA5-466C-457C-91A8-6BD3F73CD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5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Верхний колонтитул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Щёлкаем по рамке  с ответом.</a:t>
            </a:r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Коллекция дидактических игр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Коломенская В.Г.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9E99DA2-7D6D-42E7-B01D-7B794C99939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D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07.07.2011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Коломенская В. 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D306-6270-4EC2-AFB1-8F3477A18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slide" Target="slide2.xml"/><Relationship Id="rId4" Type="http://schemas.openxmlformats.org/officeDocument/2006/relationships/audio" Target="../media/audio2.wav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slide" Target="slide2.xml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slide" Target="slide2.xml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orum.materinstvo.ru/index.php?showtopic=1216794&amp;st=670" TargetMode="External"/><Relationship Id="rId4" Type="http://schemas.openxmlformats.org/officeDocument/2006/relationships/hyperlink" Target="http://animo2.ucoz.ru/photo/animacii_malogo_razmera/animacii_alfavit/7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slide" Target="slide2.xml"/><Relationship Id="rId4" Type="http://schemas.openxmlformats.org/officeDocument/2006/relationships/audio" Target="../media/audio2.wav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642918"/>
            <a:ext cx="6629392" cy="21844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Сложение и вычитание</a:t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в пределах 20  </a:t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cs-CZ" sz="3600" dirty="0" smtClean="0">
                <a:solidFill>
                  <a:srgbClr val="FF0000"/>
                </a:solidFill>
                <a:latin typeface="Arial Black" pitchFamily="34" charset="0"/>
              </a:rPr>
              <a:t>sčítání a odčítání do 20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643554"/>
            <a:ext cx="6400800" cy="1214446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Коломенская Виктория Григорьевна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МОУ СОШ № 15 г. Владикавказ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2010 -2011 </a:t>
            </a:r>
            <a:endParaRPr lang="ru-RU" sz="1400" dirty="0">
              <a:solidFill>
                <a:srgbClr val="002060"/>
              </a:solidFill>
            </a:endParaRPr>
          </a:p>
        </p:txBody>
      </p: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61320" r="7547"/>
            <a:stretch>
              <a:fillRect/>
            </a:stretch>
          </p:blipFill>
          <p:spPr bwMode="auto">
            <a:xfrm rot="5400000">
              <a:off x="5536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61320" r="7547"/>
            <a:stretch>
              <a:fillRect/>
            </a:stretch>
          </p:blipFill>
          <p:spPr bwMode="auto">
            <a:xfrm rot="16200000">
              <a:off x="-3250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50000" r="7547"/>
            <a:stretch>
              <a:fillRect/>
            </a:stretch>
          </p:blipFill>
          <p:spPr bwMode="auto">
            <a:xfrm>
              <a:off x="0" y="6500834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50000" r="7547"/>
            <a:stretch>
              <a:fillRect/>
            </a:stretch>
          </p:blipFill>
          <p:spPr bwMode="auto">
            <a:xfrm>
              <a:off x="0" y="0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Прямоугольник 20"/>
          <p:cNvSpPr/>
          <p:nvPr/>
        </p:nvSpPr>
        <p:spPr>
          <a:xfrm>
            <a:off x="1643042" y="3286124"/>
            <a:ext cx="58579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есёлый   поезд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198889" y="4286256"/>
            <a:ext cx="4786314" cy="1071570"/>
            <a:chOff x="2198889" y="4286256"/>
            <a:chExt cx="4786314" cy="1071570"/>
          </a:xfrm>
        </p:grpSpPr>
        <p:pic>
          <p:nvPicPr>
            <p:cNvPr id="23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4" cstate="print"/>
            <a:srcRect l="6318"/>
            <a:stretch>
              <a:fillRect/>
            </a:stretch>
          </p:blipFill>
          <p:spPr bwMode="auto">
            <a:xfrm>
              <a:off x="2198889" y="4286256"/>
              <a:ext cx="1524568" cy="1071569"/>
            </a:xfrm>
            <a:prstGeom prst="rect">
              <a:avLst/>
            </a:prstGeom>
            <a:noFill/>
          </p:spPr>
        </p:pic>
        <p:pic>
          <p:nvPicPr>
            <p:cNvPr id="24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4469" y="4286256"/>
              <a:ext cx="1627385" cy="1071570"/>
            </a:xfrm>
            <a:prstGeom prst="rect">
              <a:avLst/>
            </a:prstGeom>
            <a:noFill/>
          </p:spPr>
        </p:pic>
        <p:pic>
          <p:nvPicPr>
            <p:cNvPr id="25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57818" y="4286256"/>
              <a:ext cx="1627385" cy="1071570"/>
            </a:xfrm>
            <a:prstGeom prst="rect">
              <a:avLst/>
            </a:prstGeom>
            <a:noFill/>
          </p:spPr>
        </p:pic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286644" y="5929330"/>
            <a:ext cx="121444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267744" y="4643443"/>
            <a:ext cx="1296144" cy="1857387"/>
            <a:chOff x="350128" y="4857760"/>
            <a:chExt cx="1134126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350128" y="5760994"/>
              <a:ext cx="1134126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шесть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42"/>
            <a:ext cx="1217863" cy="1857388"/>
            <a:chOff x="7358082" y="4143380"/>
            <a:chExt cx="1002946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530818" y="4987486"/>
              <a:ext cx="830210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два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148064" y="4643446"/>
            <a:ext cx="1656184" cy="1838543"/>
            <a:chOff x="3814047" y="4382500"/>
            <a:chExt cx="1472163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814047" y="5227188"/>
              <a:ext cx="1472163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четыре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395536" y="4000504"/>
            <a:ext cx="1440160" cy="1863349"/>
            <a:chOff x="395536" y="4429132"/>
            <a:chExt cx="144016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395536" y="5500702"/>
              <a:ext cx="1440160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девять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378602" y="5500702"/>
              <a:ext cx="86409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54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28:7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12:6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27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Управляющая кнопка: домой 35">
            <a:hlinkClick r:id="rId10" action="ppaction://hlinksldjump" highlightClick="1"/>
          </p:cNvPr>
          <p:cNvSpPr/>
          <p:nvPr/>
        </p:nvSpPr>
        <p:spPr>
          <a:xfrm>
            <a:off x="8072462" y="6286520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25069 -0.447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0835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46146 -0.3557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267744" y="4643445"/>
            <a:ext cx="1296144" cy="1857388"/>
            <a:chOff x="350128" y="4857760"/>
            <a:chExt cx="1134126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350128" y="5825510"/>
              <a:ext cx="1134126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шесть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47"/>
            <a:ext cx="1214446" cy="1857389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412219" y="4987482"/>
              <a:ext cx="889511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семь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220072" y="4643446"/>
            <a:ext cx="1512168" cy="1838543"/>
            <a:chOff x="3878054" y="4382500"/>
            <a:chExt cx="1344149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878054" y="5227188"/>
              <a:ext cx="1344149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четыре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611560" y="5500702"/>
              <a:ext cx="100811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пять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6948264" y="4071942"/>
            <a:ext cx="1512168" cy="1863349"/>
            <a:chOff x="7162578" y="4429132"/>
            <a:chExt cx="1512168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162578" y="5500702"/>
              <a:ext cx="1512168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восемь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1884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15-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13-6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12-4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Управляющая кнопка: домой 35">
            <a:hlinkClick r:id="rId10" action="ppaction://hlinksldjump" highlightClick="1"/>
          </p:cNvPr>
          <p:cNvSpPr/>
          <p:nvPr/>
        </p:nvSpPr>
        <p:spPr>
          <a:xfrm>
            <a:off x="8072462" y="6286520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3698 -0.376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0835 -0.37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8525 -0.4594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46146 -0.366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1619672" y="4643443"/>
            <a:ext cx="2520280" cy="1857387"/>
            <a:chOff x="-216935" y="4857760"/>
            <a:chExt cx="2205245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-216935" y="5907016"/>
              <a:ext cx="2205245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шестнадцать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059832" y="4071939"/>
            <a:ext cx="2736304" cy="1857387"/>
            <a:chOff x="6759910" y="4143380"/>
            <a:chExt cx="2253426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759910" y="4998265"/>
              <a:ext cx="2253426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четырнадцать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4932040" y="4653137"/>
            <a:ext cx="2304256" cy="1838543"/>
            <a:chOff x="3616450" y="4382500"/>
            <a:chExt cx="2048226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616450" y="5287523"/>
              <a:ext cx="2048226" cy="4938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0" y="4000504"/>
            <a:ext cx="2267744" cy="1863349"/>
            <a:chOff x="0" y="4429132"/>
            <a:chExt cx="2267744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0" y="5572141"/>
              <a:ext cx="2267744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пятнадцать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6588224" y="4071942"/>
            <a:ext cx="2304256" cy="1863349"/>
            <a:chOff x="6802538" y="4429132"/>
            <a:chExt cx="2304256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6802538" y="5500702"/>
              <a:ext cx="230425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двенадцать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8+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9+3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Управляющая кнопка: домой 35">
            <a:hlinkClick r:id="rId10" action="ppaction://hlinksldjump" highlightClick="1"/>
          </p:cNvPr>
          <p:cNvSpPr/>
          <p:nvPr/>
        </p:nvSpPr>
        <p:spPr>
          <a:xfrm>
            <a:off x="8072462" y="6286520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87283E-6 L -0.0835 -0.3657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93642E-7 L 0.08525 -0.4485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50289E-6 L 0.46146 -0.355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61320" r="7547"/>
            <a:stretch>
              <a:fillRect/>
            </a:stretch>
          </p:blipFill>
          <p:spPr bwMode="auto">
            <a:xfrm rot="5400000">
              <a:off x="5536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61320" r="7547"/>
            <a:stretch>
              <a:fillRect/>
            </a:stretch>
          </p:blipFill>
          <p:spPr bwMode="auto">
            <a:xfrm rot="16200000">
              <a:off x="-3250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50000" r="7547"/>
            <a:stretch>
              <a:fillRect/>
            </a:stretch>
          </p:blipFill>
          <p:spPr bwMode="auto">
            <a:xfrm>
              <a:off x="0" y="6500834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50000" r="7547"/>
            <a:stretch>
              <a:fillRect/>
            </a:stretch>
          </p:blipFill>
          <p:spPr bwMode="auto">
            <a:xfrm>
              <a:off x="0" y="0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1259632" y="548680"/>
            <a:ext cx="6629392" cy="1755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Иллюстративные источники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400" b="1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o</a:t>
            </a:r>
            <a:r>
              <a:rPr lang="cs-CZ" sz="1400" b="1" noProof="0" dirty="0" err="1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brazový</a:t>
            </a:r>
            <a:r>
              <a:rPr lang="cs-CZ" sz="1400" b="1" noProof="0" dirty="0" smtClean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  materiál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7224" y="2285992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Рамка создана из  рисунка коллекции</a:t>
            </a:r>
            <a:r>
              <a:rPr lang="en-US" dirty="0" smtClean="0"/>
              <a:t> </a:t>
            </a:r>
            <a:r>
              <a:rPr lang="ru-RU" dirty="0" smtClean="0"/>
              <a:t> клипов  </a:t>
            </a:r>
            <a:r>
              <a:rPr lang="en-US" dirty="0" smtClean="0"/>
              <a:t>Microsoft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2857496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http://animo2.ucoz.ru/photo/animacii_malogo_razmera/animacii_alfavit/70</a:t>
            </a:r>
            <a:r>
              <a:rPr lang="ru-RU" dirty="0" smtClean="0"/>
              <a:t>     паровозик  и вагоны </a:t>
            </a:r>
            <a:r>
              <a:rPr lang="cs-CZ" dirty="0" smtClean="0"/>
              <a:t> lokomotiva a vagóny</a:t>
            </a:r>
            <a:endParaRPr lang="ru-RU" dirty="0"/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auto">
          <a:xfrm>
            <a:off x="928662" y="3571876"/>
            <a:ext cx="7286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5"/>
              </a:rPr>
              <a:t>http://forum.materinstvo.ru/index.php?showtopic=1216794&amp;st=670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матрешки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panenky matrjošky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000108"/>
            <a:ext cx="6400800" cy="25717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Презентацию выполнила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Учитель начальных классов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Коломенская Виктория Григорьевна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МОУ СОШ № 15 г. Владикавказ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август, 2011 </a:t>
            </a:r>
            <a:endParaRPr lang="ru-RU" sz="2800" dirty="0">
              <a:solidFill>
                <a:srgbClr val="002060"/>
              </a:solidFill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61320" r="7547"/>
            <a:stretch>
              <a:fillRect/>
            </a:stretch>
          </p:blipFill>
          <p:spPr bwMode="auto">
            <a:xfrm rot="5400000">
              <a:off x="5536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61320" r="7547"/>
            <a:stretch>
              <a:fillRect/>
            </a:stretch>
          </p:blipFill>
          <p:spPr bwMode="auto">
            <a:xfrm rot="16200000">
              <a:off x="-3250421" y="3250421"/>
              <a:ext cx="6858000" cy="357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50000" r="7547"/>
            <a:stretch>
              <a:fillRect/>
            </a:stretch>
          </p:blipFill>
          <p:spPr bwMode="auto">
            <a:xfrm>
              <a:off x="0" y="6500834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C:\Program Files\Microsoft Office\MEDIA\OFFICE12\Lines\BD21322_.gif"/>
            <p:cNvPicPr>
              <a:picLocks noChangeAspect="1" noChangeArrowheads="1"/>
            </p:cNvPicPr>
            <p:nvPr/>
          </p:nvPicPr>
          <p:blipFill>
            <a:blip r:embed="rId3" cstate="print"/>
            <a:srcRect l="50000" r="7547"/>
            <a:stretch>
              <a:fillRect/>
            </a:stretch>
          </p:blipFill>
          <p:spPr bwMode="auto">
            <a:xfrm>
              <a:off x="0" y="0"/>
              <a:ext cx="9144000" cy="357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4" descr="Gazeta7_sm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571868" y="4857760"/>
            <a:ext cx="2071702" cy="642942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857356" y="3929066"/>
            <a:ext cx="5429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Материал  опубликован на  сайте </a:t>
            </a:r>
            <a:r>
              <a:rPr lang="en-US" sz="2000" dirty="0"/>
              <a:t>http://pedsovet.su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267744" y="4581128"/>
            <a:ext cx="1296144" cy="1857388"/>
            <a:chOff x="350128" y="4857760"/>
            <a:chExt cx="1134126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350128" y="5825510"/>
              <a:ext cx="1134126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шесть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79" y="4071945"/>
            <a:ext cx="1217865" cy="1857389"/>
            <a:chOff x="7358082" y="4143380"/>
            <a:chExt cx="1002948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412219" y="5043759"/>
              <a:ext cx="948811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семь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220072" y="4643447"/>
            <a:ext cx="1512168" cy="1838543"/>
            <a:chOff x="3878054" y="4382500"/>
            <a:chExt cx="1344149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878054" y="5287522"/>
              <a:ext cx="1344149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четыре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467544" y="4005064"/>
            <a:ext cx="1224136" cy="1863349"/>
            <a:chOff x="500034" y="4429132"/>
            <a:chExt cx="1224136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572042" y="5572140"/>
              <a:ext cx="1152128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пять</a:t>
              </a:r>
              <a:r>
                <a:rPr lang="cs-CZ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306594" y="5500702"/>
              <a:ext cx="86409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1884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15-9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13-8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11-7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08785 -0.447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24878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8525 -0.4490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79219 -0.3557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0" y="4071941"/>
            <a:ext cx="2267744" cy="1857388"/>
            <a:chOff x="-8934" y="4857760"/>
            <a:chExt cx="1984276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-8934" y="5825510"/>
              <a:ext cx="1984276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059832" y="4005065"/>
            <a:ext cx="2448272" cy="1857387"/>
            <a:chOff x="6765075" y="4143380"/>
            <a:chExt cx="2016224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765075" y="5043763"/>
              <a:ext cx="2016224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пятьнадцать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4644008" y="4643443"/>
            <a:ext cx="2808312" cy="1838542"/>
            <a:chOff x="3365998" y="4382500"/>
            <a:chExt cx="2496277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365998" y="5287526"/>
              <a:ext cx="2496277" cy="4938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четырнадцать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1475656" y="4714884"/>
            <a:ext cx="2664296" cy="1863349"/>
            <a:chOff x="-167418" y="4429132"/>
            <a:chExt cx="2664296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-167418" y="5572141"/>
              <a:ext cx="266429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одиннадцать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6588224" y="4071942"/>
            <a:ext cx="2304256" cy="1863349"/>
            <a:chOff x="6802538" y="4429132"/>
            <a:chExt cx="2304256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6802538" y="5500702"/>
              <a:ext cx="230425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семнадцать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9+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42204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45364 -0.3657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44705 -0.4599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2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195736" y="4643443"/>
            <a:ext cx="1512168" cy="1857387"/>
            <a:chOff x="287121" y="4857760"/>
            <a:chExt cx="1323147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287121" y="5760995"/>
              <a:ext cx="1323147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восемь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79911" y="4071947"/>
            <a:ext cx="1296144" cy="1857389"/>
            <a:chOff x="7352920" y="4143380"/>
            <a:chExt cx="1067413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352920" y="4987482"/>
              <a:ext cx="1067413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шесть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220072" y="4643446"/>
            <a:ext cx="1656184" cy="1838543"/>
            <a:chOff x="3878053" y="4382500"/>
            <a:chExt cx="1472163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878053" y="5227188"/>
              <a:ext cx="1472163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четыре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91646" cy="1863349"/>
            <a:chOff x="500034" y="4429132"/>
            <a:chExt cx="1191646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539552" y="5500702"/>
              <a:ext cx="1152128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семь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306594" y="5500702"/>
              <a:ext cx="86409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1884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13-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1884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11-8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25069 -0.447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0835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46146 -0.3557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123728" y="4643445"/>
            <a:ext cx="1584176" cy="1857388"/>
            <a:chOff x="224114" y="4857760"/>
            <a:chExt cx="1386154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224114" y="5825510"/>
              <a:ext cx="1386154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восемь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5500693" y="4714887"/>
            <a:ext cx="1231543" cy="1857389"/>
            <a:chOff x="7358082" y="4143380"/>
            <a:chExt cx="101421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482784" y="5043756"/>
              <a:ext cx="889510" cy="46064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семь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3857620" y="4071943"/>
            <a:ext cx="1285884" cy="1838543"/>
            <a:chOff x="4000496" y="4382500"/>
            <a:chExt cx="114300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4187451" y="5287522"/>
              <a:ext cx="768085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7143768" y="4071942"/>
            <a:ext cx="1172648" cy="1863349"/>
            <a:chOff x="500034" y="4429132"/>
            <a:chExt cx="1172648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592562" y="5572140"/>
              <a:ext cx="1080120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пять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395536" y="4071942"/>
            <a:ext cx="1512168" cy="1863349"/>
            <a:chOff x="6967832" y="4429132"/>
            <a:chExt cx="1512168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6967832" y="5500702"/>
              <a:ext cx="1512168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девять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14-5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12-9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13-8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1884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15-7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-0.08663 -0.3747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45434 -0.37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42379 -0.4594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00" y="-2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07344 -0.3870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-19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1619672" y="4643443"/>
            <a:ext cx="2592288" cy="1857387"/>
            <a:chOff x="-216935" y="4857760"/>
            <a:chExt cx="2268252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-216935" y="5825512"/>
              <a:ext cx="2268252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шестнадцать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059832" y="4071939"/>
            <a:ext cx="2808312" cy="1857387"/>
            <a:chOff x="6759909" y="4143380"/>
            <a:chExt cx="2312727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759909" y="5043763"/>
              <a:ext cx="2312727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четырнадцать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004048" y="4643447"/>
            <a:ext cx="2304256" cy="1838543"/>
            <a:chOff x="3686034" y="4382500"/>
            <a:chExt cx="2048228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686034" y="5363744"/>
              <a:ext cx="2048228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0" y="4000504"/>
            <a:ext cx="2267744" cy="1863349"/>
            <a:chOff x="0" y="4429132"/>
            <a:chExt cx="2267744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0" y="5572141"/>
              <a:ext cx="2267744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пятнадцать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6444208" y="4071942"/>
            <a:ext cx="2304256" cy="1863349"/>
            <a:chOff x="6658522" y="4429132"/>
            <a:chExt cx="2304256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6658522" y="5500702"/>
              <a:ext cx="2304256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двенадцать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8+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9+3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87283E-6 L -0.0835 -0.3657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93642E-7 L 0.08525 -0.4485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50289E-6 L 0.46146 -0.355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0" y="4071941"/>
            <a:ext cx="2339752" cy="1857388"/>
            <a:chOff x="-8934" y="4857760"/>
            <a:chExt cx="2047283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-8934" y="5825510"/>
              <a:ext cx="2047283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двенадцать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059832" y="4071939"/>
            <a:ext cx="2592288" cy="1857387"/>
            <a:chOff x="6759907" y="4143380"/>
            <a:chExt cx="2134824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759907" y="5043763"/>
              <a:ext cx="2134824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одиннадцать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4932040" y="4643447"/>
            <a:ext cx="2232248" cy="1838543"/>
            <a:chOff x="3622029" y="4382500"/>
            <a:chExt cx="1984221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622029" y="5363744"/>
              <a:ext cx="1984221" cy="49388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пятнадцать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1547664" y="4714884"/>
            <a:ext cx="2592288" cy="1863349"/>
            <a:chOff x="-95410" y="4429132"/>
            <a:chExt cx="2592288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-95410" y="5572141"/>
              <a:ext cx="2592288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шестнадцать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6300192" y="4071942"/>
            <a:ext cx="2843808" cy="1863349"/>
            <a:chOff x="6514506" y="4429132"/>
            <a:chExt cx="2843808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6514506" y="5500702"/>
              <a:ext cx="2843808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четырнадцать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9+5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07482 -0.376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-18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08195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45364 -0.3657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44705 -0.4599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23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1763688" y="4643445"/>
            <a:ext cx="2376264" cy="1857388"/>
            <a:chOff x="-90921" y="4857760"/>
            <a:chExt cx="2079231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-90921" y="5825510"/>
              <a:ext cx="2079231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131839" y="4071939"/>
            <a:ext cx="2664295" cy="1857387"/>
            <a:chOff x="6819212" y="4143380"/>
            <a:chExt cx="2194125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819212" y="4998265"/>
              <a:ext cx="2194125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одиннадцать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4716016" y="4643442"/>
            <a:ext cx="2808312" cy="1838542"/>
            <a:chOff x="3430006" y="4382500"/>
            <a:chExt cx="2496277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430006" y="5287526"/>
              <a:ext cx="2496277" cy="4938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черырнадцать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0" y="4000504"/>
            <a:ext cx="2411760" cy="1863349"/>
            <a:chOff x="0" y="4429132"/>
            <a:chExt cx="241176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0" y="5572141"/>
              <a:ext cx="2411760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семнадцать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6588224" y="4071942"/>
            <a:ext cx="2376264" cy="1863349"/>
            <a:chOff x="6802538" y="4429132"/>
            <a:chExt cx="237626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6802538" y="5500702"/>
              <a:ext cx="2376264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двенадцать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+8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929586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928670"/>
            <a:ext cx="792205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3+9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42917 -0.365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87283E-6 L -0.0835 -0.3657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93642E-7 L 0.08525 -0.4485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50289E-6 L 0.46146 -0.355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"/>
          <p:cNvGrpSpPr/>
          <p:nvPr/>
        </p:nvGrpSpPr>
        <p:grpSpPr>
          <a:xfrm>
            <a:off x="0" y="1571612"/>
            <a:ext cx="9144000" cy="2357454"/>
            <a:chOff x="0" y="1643050"/>
            <a:chExt cx="7793281" cy="1785950"/>
          </a:xfrm>
        </p:grpSpPr>
        <p:pic>
          <p:nvPicPr>
            <p:cNvPr id="41" name="Picture 2" descr="C:\Documents and Settings\UserXP\Мои документы\Мама картинки2\Мама 2\какой то сайт\7510f1f242a5.jpg"/>
            <p:cNvPicPr>
              <a:picLocks noChangeAspect="1" noChangeArrowheads="1"/>
            </p:cNvPicPr>
            <p:nvPr/>
          </p:nvPicPr>
          <p:blipFill>
            <a:blip r:embed="rId5" cstate="print"/>
            <a:srcRect l="6318"/>
            <a:stretch>
              <a:fillRect/>
            </a:stretch>
          </p:blipFill>
          <p:spPr bwMode="auto">
            <a:xfrm>
              <a:off x="0" y="1643050"/>
              <a:ext cx="2482367" cy="1785949"/>
            </a:xfrm>
            <a:prstGeom prst="rect">
              <a:avLst/>
            </a:prstGeom>
            <a:noFill/>
          </p:spPr>
        </p:pic>
        <p:pic>
          <p:nvPicPr>
            <p:cNvPr id="42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297" y="1643050"/>
              <a:ext cx="2649777" cy="1785950"/>
            </a:xfrm>
            <a:prstGeom prst="rect">
              <a:avLst/>
            </a:prstGeom>
            <a:noFill/>
          </p:spPr>
        </p:pic>
        <p:pic>
          <p:nvPicPr>
            <p:cNvPr id="43" name="Picture 3" descr="C:\Documents and Settings\UserXP\Мои документы\Мама картинки2\Мама 2\какой то сайт\e4fa3db22f22нннн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3504" y="1643050"/>
              <a:ext cx="2649777" cy="1785950"/>
            </a:xfrm>
            <a:prstGeom prst="rect">
              <a:avLst/>
            </a:prstGeom>
            <a:noFill/>
          </p:spPr>
        </p:pic>
      </p:grpSp>
      <p:grpSp>
        <p:nvGrpSpPr>
          <p:cNvPr id="3" name="Группа 18"/>
          <p:cNvGrpSpPr/>
          <p:nvPr/>
        </p:nvGrpSpPr>
        <p:grpSpPr>
          <a:xfrm>
            <a:off x="2267744" y="4643445"/>
            <a:ext cx="1296144" cy="1857388"/>
            <a:chOff x="350128" y="4857760"/>
            <a:chExt cx="1134126" cy="1677431"/>
          </a:xfrm>
        </p:grpSpPr>
        <p:pic>
          <p:nvPicPr>
            <p:cNvPr id="20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7" cstate="print"/>
            <a:srcRect r="81818"/>
            <a:stretch>
              <a:fillRect/>
            </a:stretch>
          </p:blipFill>
          <p:spPr bwMode="auto">
            <a:xfrm>
              <a:off x="428596" y="4857760"/>
              <a:ext cx="1000132" cy="1677431"/>
            </a:xfrm>
            <a:prstGeom prst="rect">
              <a:avLst/>
            </a:prstGeom>
            <a:noFill/>
          </p:spPr>
        </p:pic>
        <p:sp>
          <p:nvSpPr>
            <p:cNvPr id="21" name="Прямоугольник 20"/>
            <p:cNvSpPr/>
            <p:nvPr/>
          </p:nvSpPr>
          <p:spPr>
            <a:xfrm>
              <a:off x="350128" y="5825510"/>
              <a:ext cx="1134126" cy="5281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шесть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3786182" y="4071938"/>
            <a:ext cx="1214446" cy="1857387"/>
            <a:chOff x="7358082" y="4143380"/>
            <a:chExt cx="1000132" cy="1463117"/>
          </a:xfrm>
        </p:grpSpPr>
        <p:pic>
          <p:nvPicPr>
            <p:cNvPr id="24" name="Picture 2" descr="C:\Documents and Settings\UserXP\Мои документы\Мама картинки2\Мама 2\картинки из папки Вика2\Новая папка\7b4ea25b16fd.png"/>
            <p:cNvPicPr>
              <a:picLocks noChangeAspect="1" noChangeArrowheads="1"/>
            </p:cNvPicPr>
            <p:nvPr/>
          </p:nvPicPr>
          <p:blipFill>
            <a:blip r:embed="rId8" cstate="print"/>
            <a:srcRect l="80346"/>
            <a:stretch>
              <a:fillRect/>
            </a:stretch>
          </p:blipFill>
          <p:spPr bwMode="auto">
            <a:xfrm>
              <a:off x="7358082" y="4143380"/>
              <a:ext cx="1000132" cy="1463117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7590121" y="5043762"/>
              <a:ext cx="711608" cy="4606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два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5292080" y="4643447"/>
            <a:ext cx="1512168" cy="1838543"/>
            <a:chOff x="3942061" y="4382500"/>
            <a:chExt cx="1344149" cy="1552791"/>
          </a:xfrm>
        </p:grpSpPr>
        <p:pic>
          <p:nvPicPr>
            <p:cNvPr id="29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49854" r="23649"/>
            <a:stretch>
              <a:fillRect/>
            </a:stretch>
          </p:blipFill>
          <p:spPr bwMode="auto">
            <a:xfrm>
              <a:off x="4000496" y="4382500"/>
              <a:ext cx="1143008" cy="1552791"/>
            </a:xfrm>
            <a:prstGeom prst="rect">
              <a:avLst/>
            </a:prstGeom>
            <a:noFill/>
          </p:spPr>
        </p:pic>
        <p:sp>
          <p:nvSpPr>
            <p:cNvPr id="30" name="Прямоугольник 29"/>
            <p:cNvSpPr/>
            <p:nvPr/>
          </p:nvSpPr>
          <p:spPr>
            <a:xfrm>
              <a:off x="3942061" y="5287523"/>
              <a:ext cx="1344149" cy="4938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четыре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Группа 24"/>
          <p:cNvGrpSpPr/>
          <p:nvPr/>
        </p:nvGrpSpPr>
        <p:grpSpPr>
          <a:xfrm>
            <a:off x="500034" y="4000504"/>
            <a:ext cx="1147700" cy="1863349"/>
            <a:chOff x="500034" y="4429132"/>
            <a:chExt cx="1147700" cy="1863349"/>
          </a:xfrm>
        </p:grpSpPr>
        <p:pic>
          <p:nvPicPr>
            <p:cNvPr id="27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l="76350"/>
            <a:stretch>
              <a:fillRect/>
            </a:stretch>
          </p:blipFill>
          <p:spPr bwMode="auto">
            <a:xfrm>
              <a:off x="500034" y="4429132"/>
              <a:ext cx="1147700" cy="1863349"/>
            </a:xfrm>
            <a:prstGeom prst="rect">
              <a:avLst/>
            </a:prstGeom>
            <a:noFill/>
          </p:spPr>
        </p:pic>
        <p:sp>
          <p:nvSpPr>
            <p:cNvPr id="23" name="Прямоугольник 22"/>
            <p:cNvSpPr/>
            <p:nvPr/>
          </p:nvSpPr>
          <p:spPr>
            <a:xfrm>
              <a:off x="611560" y="5572140"/>
              <a:ext cx="1008112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" name="Группа 32"/>
          <p:cNvGrpSpPr/>
          <p:nvPr/>
        </p:nvGrpSpPr>
        <p:grpSpPr>
          <a:xfrm>
            <a:off x="7000892" y="4071942"/>
            <a:ext cx="1133484" cy="1863349"/>
            <a:chOff x="7215206" y="4429132"/>
            <a:chExt cx="1133484" cy="1863349"/>
          </a:xfrm>
        </p:grpSpPr>
        <p:pic>
          <p:nvPicPr>
            <p:cNvPr id="28" name="Picture 2" descr="C:\Documents and Settings\UserXP\Мои документы\Мама картинки2\Мама 2\картинки из папки Вика2\Новая папка\74eb45a180e9.png"/>
            <p:cNvPicPr>
              <a:picLocks noChangeAspect="1" noChangeArrowheads="1"/>
            </p:cNvPicPr>
            <p:nvPr/>
          </p:nvPicPr>
          <p:blipFill>
            <a:blip r:embed="rId9" cstate="print"/>
            <a:srcRect r="76643"/>
            <a:stretch>
              <a:fillRect/>
            </a:stretch>
          </p:blipFill>
          <p:spPr bwMode="auto">
            <a:xfrm>
              <a:off x="7215206" y="4429132"/>
              <a:ext cx="1133484" cy="1863349"/>
            </a:xfrm>
            <a:prstGeom prst="rect">
              <a:avLst/>
            </a:prstGeom>
            <a:noFill/>
          </p:spPr>
        </p:pic>
        <p:sp>
          <p:nvSpPr>
            <p:cNvPr id="32" name="Прямоугольник 31"/>
            <p:cNvSpPr/>
            <p:nvPr/>
          </p:nvSpPr>
          <p:spPr>
            <a:xfrm>
              <a:off x="7378602" y="5500702"/>
              <a:ext cx="792088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три</a:t>
              </a:r>
              <a:endParaRPr lang="ru-RU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786314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21:7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214678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54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:9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928670"/>
            <a:ext cx="90281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15:5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928670"/>
            <a:ext cx="902811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12:3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Управляющая кнопка: домой 36">
            <a:hlinkClick r:id="rId10" action="ppaction://hlinksldjump" highlightClick="1"/>
          </p:cNvPr>
          <p:cNvSpPr/>
          <p:nvPr/>
        </p:nvSpPr>
        <p:spPr>
          <a:xfrm>
            <a:off x="8072462" y="6286520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08785 -0.4476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22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24878 -0.366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0" y="-1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08525 -0.4490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2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79219 -0.3557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-1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344</Words>
  <Application>Microsoft Office PowerPoint</Application>
  <PresentationFormat>Předvádění na obrazovce (4:3)</PresentationFormat>
  <Paragraphs>182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1_Тема Office</vt:lpstr>
      <vt:lpstr> Сложение и вычитание  в пределах 20   sčítání a odčítání do 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Vybíralová Monika</cp:lastModifiedBy>
  <cp:revision>27</cp:revision>
  <dcterms:created xsi:type="dcterms:W3CDTF">2011-09-10T18:39:42Z</dcterms:created>
  <dcterms:modified xsi:type="dcterms:W3CDTF">2012-11-13T15:10:22Z</dcterms:modified>
</cp:coreProperties>
</file>